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  <p:sldMasterId id="2147483661" r:id="rId4"/>
    <p:sldMasterId id="2147483698" r:id="rId5"/>
    <p:sldMasterId id="2147483737" r:id="rId6"/>
  </p:sldMasterIdLst>
  <p:notesMasterIdLst>
    <p:notesMasterId r:id="rId87"/>
  </p:notesMasterIdLst>
  <p:sldIdLst>
    <p:sldId id="256" r:id="rId7"/>
    <p:sldId id="342" r:id="rId8"/>
    <p:sldId id="401" r:id="rId9"/>
    <p:sldId id="343" r:id="rId10"/>
    <p:sldId id="347" r:id="rId11"/>
    <p:sldId id="365" r:id="rId12"/>
    <p:sldId id="366" r:id="rId13"/>
    <p:sldId id="348" r:id="rId14"/>
    <p:sldId id="367" r:id="rId15"/>
    <p:sldId id="368" r:id="rId16"/>
    <p:sldId id="354" r:id="rId17"/>
    <p:sldId id="369" r:id="rId18"/>
    <p:sldId id="371" r:id="rId19"/>
    <p:sldId id="370" r:id="rId20"/>
    <p:sldId id="372" r:id="rId21"/>
    <p:sldId id="373" r:id="rId22"/>
    <p:sldId id="356" r:id="rId23"/>
    <p:sldId id="374" r:id="rId24"/>
    <p:sldId id="376" r:id="rId25"/>
    <p:sldId id="375" r:id="rId26"/>
    <p:sldId id="357" r:id="rId27"/>
    <p:sldId id="377" r:id="rId28"/>
    <p:sldId id="358" r:id="rId29"/>
    <p:sldId id="381" r:id="rId30"/>
    <p:sldId id="380" r:id="rId31"/>
    <p:sldId id="383" r:id="rId32"/>
    <p:sldId id="386" r:id="rId33"/>
    <p:sldId id="400" r:id="rId34"/>
    <p:sldId id="363" r:id="rId35"/>
    <p:sldId id="387" r:id="rId36"/>
    <p:sldId id="392" r:id="rId37"/>
    <p:sldId id="403" r:id="rId38"/>
    <p:sldId id="404" r:id="rId39"/>
    <p:sldId id="405" r:id="rId40"/>
    <p:sldId id="406" r:id="rId41"/>
    <p:sldId id="407" r:id="rId42"/>
    <p:sldId id="408" r:id="rId43"/>
    <p:sldId id="409" r:id="rId44"/>
    <p:sldId id="410" r:id="rId45"/>
    <p:sldId id="411" r:id="rId46"/>
    <p:sldId id="412" r:id="rId47"/>
    <p:sldId id="413" r:id="rId48"/>
    <p:sldId id="414" r:id="rId49"/>
    <p:sldId id="415" r:id="rId50"/>
    <p:sldId id="416" r:id="rId51"/>
    <p:sldId id="417" r:id="rId52"/>
    <p:sldId id="397" r:id="rId53"/>
    <p:sldId id="399" r:id="rId54"/>
    <p:sldId id="418" r:id="rId55"/>
    <p:sldId id="419" r:id="rId56"/>
    <p:sldId id="420" r:id="rId57"/>
    <p:sldId id="422" r:id="rId58"/>
    <p:sldId id="423" r:id="rId59"/>
    <p:sldId id="424" r:id="rId60"/>
    <p:sldId id="425" r:id="rId61"/>
    <p:sldId id="426" r:id="rId62"/>
    <p:sldId id="427" r:id="rId63"/>
    <p:sldId id="428" r:id="rId64"/>
    <p:sldId id="429" r:id="rId65"/>
    <p:sldId id="421" r:id="rId66"/>
    <p:sldId id="444" r:id="rId67"/>
    <p:sldId id="445" r:id="rId68"/>
    <p:sldId id="443" r:id="rId69"/>
    <p:sldId id="447" r:id="rId70"/>
    <p:sldId id="448" r:id="rId71"/>
    <p:sldId id="449" r:id="rId72"/>
    <p:sldId id="450" r:id="rId73"/>
    <p:sldId id="451" r:id="rId74"/>
    <p:sldId id="452" r:id="rId75"/>
    <p:sldId id="453" r:id="rId76"/>
    <p:sldId id="454" r:id="rId77"/>
    <p:sldId id="455" r:id="rId78"/>
    <p:sldId id="456" r:id="rId79"/>
    <p:sldId id="389" r:id="rId80"/>
    <p:sldId id="390" r:id="rId81"/>
    <p:sldId id="391" r:id="rId82"/>
    <p:sldId id="394" r:id="rId83"/>
    <p:sldId id="388" r:id="rId84"/>
    <p:sldId id="346" r:id="rId85"/>
    <p:sldId id="364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33"/>
    <a:srgbClr val="FFC000"/>
    <a:srgbClr val="F2C811"/>
    <a:srgbClr val="EDCF19"/>
    <a:srgbClr val="FFFFFF"/>
    <a:srgbClr val="007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7" autoAdjust="0"/>
    <p:restoredTop sz="87238" autoAdjust="0"/>
  </p:normalViewPr>
  <p:slideViewPr>
    <p:cSldViewPr snapToGrid="0">
      <p:cViewPr varScale="1">
        <p:scale>
          <a:sx n="62" d="100"/>
          <a:sy n="62" d="100"/>
        </p:scale>
        <p:origin x="744" y="21"/>
      </p:cViewPr>
      <p:guideLst/>
    </p:cSldViewPr>
  </p:slideViewPr>
  <p:outlineViewPr>
    <p:cViewPr>
      <p:scale>
        <a:sx n="33" d="100"/>
        <a:sy n="33" d="100"/>
      </p:scale>
      <p:origin x="0" y="-447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slide" Target="slides/slide78.xml"/><Relationship Id="rId89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notesMaster" Target="notesMasters/notesMaster1.xml"/><Relationship Id="rId5" Type="http://schemas.openxmlformats.org/officeDocument/2006/relationships/slideMaster" Target="slideMasters/slideMaster3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theme" Target="theme/theme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Logistic</a:t>
            </a:r>
            <a:r>
              <a:rPr lang="en-US" sz="2800" baseline="0"/>
              <a:t> Regression (E2E - reading from csv files)</a:t>
            </a:r>
            <a:endParaRPr lang="en-US" sz="2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Total!$B$1</c:f>
              <c:strCache>
                <c:ptCount val="1"/>
                <c:pt idx="0">
                  <c:v>MRS on Spark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Total!$A$2:$A$10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Total!$B$2:$B$10</c:f>
              <c:numCache>
                <c:formatCode>General</c:formatCode>
                <c:ptCount val="9"/>
                <c:pt idx="0">
                  <c:v>159.24700000000001</c:v>
                </c:pt>
                <c:pt idx="1">
                  <c:v>171.18</c:v>
                </c:pt>
                <c:pt idx="2">
                  <c:v>204.82400000000001</c:v>
                </c:pt>
                <c:pt idx="3">
                  <c:v>265.23200000000003</c:v>
                </c:pt>
                <c:pt idx="4">
                  <c:v>314.94299999999998</c:v>
                </c:pt>
                <c:pt idx="5">
                  <c:v>349.97899999999998</c:v>
                </c:pt>
                <c:pt idx="6">
                  <c:v>353.72800000000001</c:v>
                </c:pt>
                <c:pt idx="7">
                  <c:v>398.02800000000002</c:v>
                </c:pt>
                <c:pt idx="8">
                  <c:v>627.39099999999996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B3-4C82-BF8B-F5F0ABCBFFE3}"/>
            </c:ext>
          </c:extLst>
        </c:ser>
        <c:ser>
          <c:idx val="1"/>
          <c:order val="1"/>
          <c:tx>
            <c:strRef>
              <c:f>Total!$C$1</c:f>
              <c:strCache>
                <c:ptCount val="1"/>
                <c:pt idx="0">
                  <c:v>SparkR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Total!$A$2:$A$10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Total!$C$2:$C$10</c:f>
              <c:numCache>
                <c:formatCode>General</c:formatCode>
                <c:ptCount val="9"/>
                <c:pt idx="0">
                  <c:v>51.444000000000003</c:v>
                </c:pt>
                <c:pt idx="1">
                  <c:v>61.517000000000003</c:v>
                </c:pt>
                <c:pt idx="2">
                  <c:v>104.604</c:v>
                </c:pt>
                <c:pt idx="3">
                  <c:v>310.666</c:v>
                </c:pt>
                <c:pt idx="4">
                  <c:v>351.197</c:v>
                </c:pt>
                <c:pt idx="5">
                  <c:v>364.86500000000001</c:v>
                </c:pt>
                <c:pt idx="6">
                  <c:v>379.53800000000001</c:v>
                </c:pt>
                <c:pt idx="7">
                  <c:v>2270.5120000000002</c:v>
                </c:pt>
                <c:pt idx="8">
                  <c:v>2740.828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CB3-4C82-BF8B-F5F0ABCBFFE3}"/>
            </c:ext>
          </c:extLst>
        </c:ser>
        <c:ser>
          <c:idx val="2"/>
          <c:order val="2"/>
          <c:tx>
            <c:strRef>
              <c:f>Total!$D$1</c:f>
              <c:strCache>
                <c:ptCount val="1"/>
                <c:pt idx="0">
                  <c:v>sparklyr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Total!$A$2:$A$10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Total!$D$2:$D$10</c:f>
              <c:numCache>
                <c:formatCode>General</c:formatCode>
                <c:ptCount val="9"/>
                <c:pt idx="0">
                  <c:v>84.174999999999997</c:v>
                </c:pt>
                <c:pt idx="1">
                  <c:v>104.217</c:v>
                </c:pt>
                <c:pt idx="2">
                  <c:v>176.07900000000001</c:v>
                </c:pt>
                <c:pt idx="3">
                  <c:v>463.51900000000001</c:v>
                </c:pt>
                <c:pt idx="4">
                  <c:v>489.721</c:v>
                </c:pt>
                <c:pt idx="5">
                  <c:v>600.63300000000004</c:v>
                </c:pt>
                <c:pt idx="6">
                  <c:v>733.26600000000008</c:v>
                </c:pt>
                <c:pt idx="7">
                  <c:v>2668.54</c:v>
                </c:pt>
                <c:pt idx="8">
                  <c:v>3368.2190000000001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CB3-4C82-BF8B-F5F0ABCBFFE3}"/>
            </c:ext>
          </c:extLst>
        </c:ser>
        <c:ser>
          <c:idx val="3"/>
          <c:order val="3"/>
          <c:tx>
            <c:strRef>
              <c:f>Total!$E$1</c:f>
              <c:strCache>
                <c:ptCount val="1"/>
                <c:pt idx="0">
                  <c:v>CRAN_R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numRef>
              <c:f>Total!$A$2:$A$10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Total!$E$2:$E$10</c:f>
              <c:numCache>
                <c:formatCode>General</c:formatCode>
                <c:ptCount val="9"/>
                <c:pt idx="0">
                  <c:v>16.931999999999999</c:v>
                </c:pt>
                <c:pt idx="1">
                  <c:v>33.677999999999997</c:v>
                </c:pt>
                <c:pt idx="2">
                  <c:v>86.335999999999999</c:v>
                </c:pt>
                <c:pt idx="3">
                  <c:v>180.93100000000001</c:v>
                </c:pt>
                <c:pt idx="4">
                  <c:v>358.99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CB3-4C82-BF8B-F5F0ABCBFF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4208040"/>
        <c:axId val="494208368"/>
      </c:lineChart>
      <c:catAx>
        <c:axId val="4942080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Number</a:t>
                </a:r>
                <a:r>
                  <a:rPr lang="en-US" sz="2000" baseline="0"/>
                  <a:t> of rows (million)</a:t>
                </a:r>
                <a:endParaRPr lang="en-US" sz="20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208368"/>
        <c:crosses val="autoZero"/>
        <c:auto val="1"/>
        <c:lblAlgn val="ctr"/>
        <c:lblOffset val="100"/>
        <c:noMultiLvlLbl val="0"/>
      </c:catAx>
      <c:valAx>
        <c:axId val="494208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Elapsed 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94208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Logistic</a:t>
            </a:r>
            <a:r>
              <a:rPr lang="en-US" sz="2800" baseline="0" dirty="0"/>
              <a:t> Regression (executing models)</a:t>
            </a:r>
            <a:endParaRPr lang="en-US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Exec.Model!$B$1</c:f>
              <c:strCache>
                <c:ptCount val="1"/>
                <c:pt idx="0">
                  <c:v>MRS on Spark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Exec.Model!$A$2:$A$10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Exec.Model!$B$2:$B$10</c:f>
              <c:numCache>
                <c:formatCode>General</c:formatCode>
                <c:ptCount val="9"/>
                <c:pt idx="0">
                  <c:v>78.483999999999995</c:v>
                </c:pt>
                <c:pt idx="1">
                  <c:v>80.343999999999994</c:v>
                </c:pt>
                <c:pt idx="2">
                  <c:v>86.754999999999995</c:v>
                </c:pt>
                <c:pt idx="3">
                  <c:v>91.003</c:v>
                </c:pt>
                <c:pt idx="4">
                  <c:v>107.366</c:v>
                </c:pt>
                <c:pt idx="5">
                  <c:v>136.715</c:v>
                </c:pt>
                <c:pt idx="6">
                  <c:v>136.655</c:v>
                </c:pt>
                <c:pt idx="7">
                  <c:v>147.18600000000001</c:v>
                </c:pt>
                <c:pt idx="8">
                  <c:v>182.369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A25-437A-84C5-FF57F2085266}"/>
            </c:ext>
          </c:extLst>
        </c:ser>
        <c:ser>
          <c:idx val="1"/>
          <c:order val="1"/>
          <c:tx>
            <c:strRef>
              <c:f>Exec.Model!$C$1</c:f>
              <c:strCache>
                <c:ptCount val="1"/>
                <c:pt idx="0">
                  <c:v>SparkR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Exec.Model!$A$2:$A$10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Exec.Model!$C$2:$C$10</c:f>
              <c:numCache>
                <c:formatCode>General</c:formatCode>
                <c:ptCount val="9"/>
                <c:pt idx="0">
                  <c:v>18.803000000000001</c:v>
                </c:pt>
                <c:pt idx="1">
                  <c:v>24.925999999999998</c:v>
                </c:pt>
                <c:pt idx="2">
                  <c:v>50.222999999999999</c:v>
                </c:pt>
                <c:pt idx="3">
                  <c:v>228.952</c:v>
                </c:pt>
                <c:pt idx="4">
                  <c:v>259.58</c:v>
                </c:pt>
                <c:pt idx="5">
                  <c:v>309.06599999999997</c:v>
                </c:pt>
                <c:pt idx="6">
                  <c:v>357.35300000000001</c:v>
                </c:pt>
                <c:pt idx="7">
                  <c:v>2054.4409999999998</c:v>
                </c:pt>
                <c:pt idx="8">
                  <c:v>2376.547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A25-437A-84C5-FF57F2085266}"/>
            </c:ext>
          </c:extLst>
        </c:ser>
        <c:ser>
          <c:idx val="2"/>
          <c:order val="2"/>
          <c:tx>
            <c:strRef>
              <c:f>Exec.Model!$D$1</c:f>
              <c:strCache>
                <c:ptCount val="1"/>
                <c:pt idx="0">
                  <c:v>sparklyr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Exec.Model!$A$2:$A$10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Exec.Model!$D$2:$D$10</c:f>
              <c:numCache>
                <c:formatCode>General</c:formatCode>
                <c:ptCount val="9"/>
                <c:pt idx="0">
                  <c:v>15.593</c:v>
                </c:pt>
                <c:pt idx="1">
                  <c:v>18.597000000000001</c:v>
                </c:pt>
                <c:pt idx="2">
                  <c:v>43.137999999999998</c:v>
                </c:pt>
                <c:pt idx="3">
                  <c:v>198.571</c:v>
                </c:pt>
                <c:pt idx="4">
                  <c:v>215.88</c:v>
                </c:pt>
                <c:pt idx="5">
                  <c:v>215.62</c:v>
                </c:pt>
                <c:pt idx="6">
                  <c:v>234.98728</c:v>
                </c:pt>
                <c:pt idx="7">
                  <c:v>2003.7991979999999</c:v>
                </c:pt>
                <c:pt idx="8">
                  <c:v>2215.1268300000002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A25-437A-84C5-FF57F2085266}"/>
            </c:ext>
          </c:extLst>
        </c:ser>
        <c:ser>
          <c:idx val="3"/>
          <c:order val="3"/>
          <c:tx>
            <c:strRef>
              <c:f>Exec.Model!$E$1</c:f>
              <c:strCache>
                <c:ptCount val="1"/>
                <c:pt idx="0">
                  <c:v>CRAN_R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numRef>
              <c:f>Exec.Model!$A$2:$A$10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Exec.Model!$E$2:$E$10</c:f>
              <c:numCache>
                <c:formatCode>General</c:formatCode>
                <c:ptCount val="9"/>
                <c:pt idx="0">
                  <c:v>8.2650000000000006</c:v>
                </c:pt>
                <c:pt idx="1">
                  <c:v>16.905999999999999</c:v>
                </c:pt>
                <c:pt idx="2">
                  <c:v>42.365000000000002</c:v>
                </c:pt>
                <c:pt idx="3">
                  <c:v>91.950999999999993</c:v>
                </c:pt>
                <c:pt idx="4">
                  <c:v>178.99600000000001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A25-437A-84C5-FF57F20852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4208040"/>
        <c:axId val="494208368"/>
      </c:lineChart>
      <c:catAx>
        <c:axId val="4942080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Number</a:t>
                </a:r>
                <a:r>
                  <a:rPr lang="en-US" sz="2000" baseline="0"/>
                  <a:t> of rows (million)</a:t>
                </a:r>
                <a:endParaRPr lang="en-US" sz="20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208368"/>
        <c:crosses val="autoZero"/>
        <c:auto val="1"/>
        <c:lblAlgn val="ctr"/>
        <c:lblOffset val="100"/>
        <c:noMultiLvlLbl val="0"/>
      </c:catAx>
      <c:valAx>
        <c:axId val="494208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Elapsed 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94208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Logistic</a:t>
            </a:r>
            <a:r>
              <a:rPr lang="en-US" baseline="0" dirty="0"/>
              <a:t> Regression on NYC Taxi Dataset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'rxLogit-100Node-Scale'!$B$11</c:f>
              <c:strCache>
                <c:ptCount val="1"/>
                <c:pt idx="0">
                  <c:v>Median Time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80000"/>
                  <a:satMod val="180000"/>
                </a:schemeClr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'rxLogit-100Node-Scale'!$A$12:$A$16</c:f>
              <c:numCache>
                <c:formatCode>0.00E+00</c:formatCode>
                <c:ptCount val="5"/>
                <c:pt idx="0">
                  <c:v>100000000</c:v>
                </c:pt>
                <c:pt idx="1">
                  <c:v>1010000000</c:v>
                </c:pt>
                <c:pt idx="2">
                  <c:v>3170000000</c:v>
                </c:pt>
                <c:pt idx="3">
                  <c:v>6340000000</c:v>
                </c:pt>
                <c:pt idx="4">
                  <c:v>12700000000</c:v>
                </c:pt>
              </c:numCache>
            </c:numRef>
          </c:xVal>
          <c:yVal>
            <c:numRef>
              <c:f>'rxLogit-100Node-Scale'!$B$12:$B$16</c:f>
              <c:numCache>
                <c:formatCode>General</c:formatCode>
                <c:ptCount val="5"/>
                <c:pt idx="0">
                  <c:v>142.38800000000001</c:v>
                </c:pt>
                <c:pt idx="1">
                  <c:v>438.64149999999995</c:v>
                </c:pt>
                <c:pt idx="2">
                  <c:v>745</c:v>
                </c:pt>
                <c:pt idx="3">
                  <c:v>1102.5990000000002</c:v>
                </c:pt>
                <c:pt idx="4">
                  <c:v>1778.8320000000001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B77-4129-B283-8F0FCF1B20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8861872"/>
        <c:axId val="488863184"/>
      </c:scatterChart>
      <c:valAx>
        <c:axId val="488861872"/>
        <c:scaling>
          <c:orientation val="minMax"/>
          <c:max val="1300000000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Billions of rows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863184"/>
        <c:crosses val="autoZero"/>
        <c:crossBetween val="midCat"/>
        <c:majorUnit val="1000000000"/>
        <c:dispUnits>
          <c:builtInUnit val="billions"/>
        </c:dispUnits>
      </c:valAx>
      <c:valAx>
        <c:axId val="488863184"/>
        <c:scaling>
          <c:orientation val="minMax"/>
          <c:max val="1800"/>
        </c:scaling>
        <c:delete val="1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Elapsed Time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88861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A2EC77-C4CB-40D4-BB37-970C9689F1F1}" type="doc">
      <dgm:prSet loTypeId="urn:microsoft.com/office/officeart/2005/8/layout/hierarchy6" loCatId="hierarchy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DCA8C98E-599D-459A-AE07-C03DB324BB5E}">
      <dgm:prSet phldrT="[Text]"/>
      <dgm:spPr/>
      <dgm:t>
        <a:bodyPr/>
        <a:lstStyle/>
        <a:p>
          <a:r>
            <a:rPr lang="en-US" dirty="0"/>
            <a:t>Total</a:t>
          </a:r>
        </a:p>
      </dgm:t>
    </dgm:pt>
    <dgm:pt modelId="{0251CA85-BCEF-489D-A0C5-F5DD43157015}" type="parTrans" cxnId="{5670EED0-600E-4C53-A963-FC2CA9ADB6C1}">
      <dgm:prSet/>
      <dgm:spPr/>
      <dgm:t>
        <a:bodyPr/>
        <a:lstStyle/>
        <a:p>
          <a:endParaRPr lang="en-US"/>
        </a:p>
      </dgm:t>
    </dgm:pt>
    <dgm:pt modelId="{2BFEF9AA-F03B-471D-8270-D177E7AB2432}" type="sibTrans" cxnId="{5670EED0-600E-4C53-A963-FC2CA9ADB6C1}">
      <dgm:prSet/>
      <dgm:spPr/>
      <dgm:t>
        <a:bodyPr/>
        <a:lstStyle/>
        <a:p>
          <a:endParaRPr lang="en-US"/>
        </a:p>
      </dgm:t>
    </dgm:pt>
    <dgm:pt modelId="{5DF5B337-F20C-40A9-865A-636C683E2A3A}">
      <dgm:prSet phldrT="[Text]"/>
      <dgm:spPr/>
      <dgm:t>
        <a:bodyPr/>
        <a:lstStyle/>
        <a:p>
          <a:r>
            <a:rPr lang="en-US" dirty="0"/>
            <a:t>Customer 1</a:t>
          </a:r>
        </a:p>
      </dgm:t>
    </dgm:pt>
    <dgm:pt modelId="{799A4231-352E-4D35-8B38-189959D65782}" type="parTrans" cxnId="{6F757346-5A45-48E8-B5DC-7446CDF42806}">
      <dgm:prSet/>
      <dgm:spPr/>
      <dgm:t>
        <a:bodyPr/>
        <a:lstStyle/>
        <a:p>
          <a:endParaRPr lang="en-US"/>
        </a:p>
      </dgm:t>
    </dgm:pt>
    <dgm:pt modelId="{09D7F2D3-BDD2-483D-B543-B481A41BA77C}" type="sibTrans" cxnId="{6F757346-5A45-48E8-B5DC-7446CDF42806}">
      <dgm:prSet/>
      <dgm:spPr/>
      <dgm:t>
        <a:bodyPr/>
        <a:lstStyle/>
        <a:p>
          <a:endParaRPr lang="en-US"/>
        </a:p>
      </dgm:t>
    </dgm:pt>
    <dgm:pt modelId="{A1CAE9F5-771E-487C-AEDC-4F7B7BA8B73A}">
      <dgm:prSet phldrT="[Text]"/>
      <dgm:spPr/>
      <dgm:t>
        <a:bodyPr/>
        <a:lstStyle/>
        <a:p>
          <a:r>
            <a:rPr lang="en-US" dirty="0"/>
            <a:t>CT1</a:t>
          </a:r>
        </a:p>
      </dgm:t>
    </dgm:pt>
    <dgm:pt modelId="{00DA3AC3-8A9B-43F8-8E16-754FC237BFE5}" type="parTrans" cxnId="{4710C36A-121A-4F1D-B566-141AE769EA19}">
      <dgm:prSet/>
      <dgm:spPr/>
      <dgm:t>
        <a:bodyPr/>
        <a:lstStyle/>
        <a:p>
          <a:endParaRPr lang="en-US"/>
        </a:p>
      </dgm:t>
    </dgm:pt>
    <dgm:pt modelId="{9E9534FD-4BB8-42EE-AC31-234914280759}" type="sibTrans" cxnId="{4710C36A-121A-4F1D-B566-141AE769EA19}">
      <dgm:prSet/>
      <dgm:spPr/>
      <dgm:t>
        <a:bodyPr/>
        <a:lstStyle/>
        <a:p>
          <a:endParaRPr lang="en-US"/>
        </a:p>
      </dgm:t>
    </dgm:pt>
    <dgm:pt modelId="{BC175DFC-6BE3-47B7-8E4D-2C2B890837F2}">
      <dgm:prSet phldrT="[Text]"/>
      <dgm:spPr/>
      <dgm:t>
        <a:bodyPr/>
        <a:lstStyle/>
        <a:p>
          <a:r>
            <a:rPr lang="en-US" dirty="0"/>
            <a:t>CT2</a:t>
          </a:r>
        </a:p>
      </dgm:t>
    </dgm:pt>
    <dgm:pt modelId="{BBAC10C7-2CC8-4474-BFDA-E2CCB6ACC70B}" type="parTrans" cxnId="{8BC5683C-4D4E-4996-A090-7DB93A8EB9C3}">
      <dgm:prSet/>
      <dgm:spPr/>
      <dgm:t>
        <a:bodyPr/>
        <a:lstStyle/>
        <a:p>
          <a:endParaRPr lang="en-US"/>
        </a:p>
      </dgm:t>
    </dgm:pt>
    <dgm:pt modelId="{F7FBB9FC-9849-4379-B187-58292E93655B}" type="sibTrans" cxnId="{8BC5683C-4D4E-4996-A090-7DB93A8EB9C3}">
      <dgm:prSet/>
      <dgm:spPr/>
      <dgm:t>
        <a:bodyPr/>
        <a:lstStyle/>
        <a:p>
          <a:endParaRPr lang="en-US"/>
        </a:p>
      </dgm:t>
    </dgm:pt>
    <dgm:pt modelId="{6B6638D3-2FDD-4053-8F57-B0E9EA6B3141}">
      <dgm:prSet phldrT="[Text]"/>
      <dgm:spPr/>
      <dgm:t>
        <a:bodyPr/>
        <a:lstStyle/>
        <a:p>
          <a:r>
            <a:rPr lang="en-US" dirty="0"/>
            <a:t>Customer 2</a:t>
          </a:r>
        </a:p>
      </dgm:t>
    </dgm:pt>
    <dgm:pt modelId="{01EB72FB-BBAE-4DDD-A512-579293F72366}" type="parTrans" cxnId="{C6F14A5A-4539-4020-8768-2491E660A251}">
      <dgm:prSet/>
      <dgm:spPr/>
      <dgm:t>
        <a:bodyPr/>
        <a:lstStyle/>
        <a:p>
          <a:endParaRPr lang="en-US"/>
        </a:p>
      </dgm:t>
    </dgm:pt>
    <dgm:pt modelId="{E0E09D91-1A46-4D5D-AE99-E4B72B41B4EF}" type="sibTrans" cxnId="{C6F14A5A-4539-4020-8768-2491E660A251}">
      <dgm:prSet/>
      <dgm:spPr/>
      <dgm:t>
        <a:bodyPr/>
        <a:lstStyle/>
        <a:p>
          <a:endParaRPr lang="en-US"/>
        </a:p>
      </dgm:t>
    </dgm:pt>
    <dgm:pt modelId="{90D49127-49F3-41E2-97E3-2141E320C85C}">
      <dgm:prSet phldrT="[Text]"/>
      <dgm:spPr/>
      <dgm:t>
        <a:bodyPr/>
        <a:lstStyle/>
        <a:p>
          <a:r>
            <a:rPr lang="en-US" dirty="0"/>
            <a:t>CT1</a:t>
          </a:r>
        </a:p>
      </dgm:t>
    </dgm:pt>
    <dgm:pt modelId="{802C35EB-AB9E-4641-8740-13D4DFCC8237}" type="parTrans" cxnId="{1F45A305-3F64-488D-B2EB-E212E2416784}">
      <dgm:prSet/>
      <dgm:spPr/>
      <dgm:t>
        <a:bodyPr/>
        <a:lstStyle/>
        <a:p>
          <a:endParaRPr lang="en-US"/>
        </a:p>
      </dgm:t>
    </dgm:pt>
    <dgm:pt modelId="{49BA841D-92E1-41D4-BC2B-F5AF59543C3D}" type="sibTrans" cxnId="{1F45A305-3F64-488D-B2EB-E212E2416784}">
      <dgm:prSet/>
      <dgm:spPr/>
      <dgm:t>
        <a:bodyPr/>
        <a:lstStyle/>
        <a:p>
          <a:endParaRPr lang="en-US"/>
        </a:p>
      </dgm:t>
    </dgm:pt>
    <dgm:pt modelId="{37CB2FBE-AA2C-4014-A095-FAC13D39A382}">
      <dgm:prSet phldrT="[Text]"/>
      <dgm:spPr/>
      <dgm:t>
        <a:bodyPr/>
        <a:lstStyle/>
        <a:p>
          <a:r>
            <a:rPr lang="en-US" dirty="0"/>
            <a:t>Aggregate</a:t>
          </a:r>
        </a:p>
      </dgm:t>
    </dgm:pt>
    <dgm:pt modelId="{9F55E370-B8E5-4615-8DB1-6EA9674F71E6}" type="parTrans" cxnId="{1A4D0E84-10E7-407F-97D4-2727D12C1F13}">
      <dgm:prSet/>
      <dgm:spPr/>
      <dgm:t>
        <a:bodyPr/>
        <a:lstStyle/>
        <a:p>
          <a:endParaRPr lang="en-US"/>
        </a:p>
      </dgm:t>
    </dgm:pt>
    <dgm:pt modelId="{60B14820-8A71-43A1-B088-249FD9FDD31F}" type="sibTrans" cxnId="{1A4D0E84-10E7-407F-97D4-2727D12C1F13}">
      <dgm:prSet/>
      <dgm:spPr/>
      <dgm:t>
        <a:bodyPr/>
        <a:lstStyle/>
        <a:p>
          <a:endParaRPr lang="en-US"/>
        </a:p>
      </dgm:t>
    </dgm:pt>
    <dgm:pt modelId="{697E460E-6BF4-4487-B782-A2F903229410}">
      <dgm:prSet phldrT="[Text]"/>
      <dgm:spPr/>
      <dgm:t>
        <a:bodyPr/>
        <a:lstStyle/>
        <a:p>
          <a:r>
            <a:rPr lang="en-US" dirty="0"/>
            <a:t>By Customer</a:t>
          </a:r>
        </a:p>
      </dgm:t>
    </dgm:pt>
    <dgm:pt modelId="{04E3C2CD-5D67-4492-81C3-CAED2D843A9E}" type="parTrans" cxnId="{A40A7DCB-AA76-471F-9699-820D732E4C56}">
      <dgm:prSet/>
      <dgm:spPr/>
      <dgm:t>
        <a:bodyPr/>
        <a:lstStyle/>
        <a:p>
          <a:endParaRPr lang="en-US"/>
        </a:p>
      </dgm:t>
    </dgm:pt>
    <dgm:pt modelId="{F407A880-C0D0-43C9-A564-9CCAFB9034D7}" type="sibTrans" cxnId="{A40A7DCB-AA76-471F-9699-820D732E4C56}">
      <dgm:prSet/>
      <dgm:spPr/>
      <dgm:t>
        <a:bodyPr/>
        <a:lstStyle/>
        <a:p>
          <a:endParaRPr lang="en-US"/>
        </a:p>
      </dgm:t>
    </dgm:pt>
    <dgm:pt modelId="{C3C2BD30-AF16-42D5-A2B1-191956FC8199}">
      <dgm:prSet phldrT="[Text]"/>
      <dgm:spPr/>
      <dgm:t>
        <a:bodyPr/>
        <a:lstStyle/>
        <a:p>
          <a:r>
            <a:rPr lang="en-US" dirty="0"/>
            <a:t>By Container</a:t>
          </a:r>
        </a:p>
      </dgm:t>
    </dgm:pt>
    <dgm:pt modelId="{D23F4F58-4E7F-4E24-A69E-8C198CF772F7}" type="parTrans" cxnId="{8785BB23-9DFA-4C63-B9A4-A8C5F7962ED3}">
      <dgm:prSet/>
      <dgm:spPr/>
      <dgm:t>
        <a:bodyPr/>
        <a:lstStyle/>
        <a:p>
          <a:endParaRPr lang="en-US"/>
        </a:p>
      </dgm:t>
    </dgm:pt>
    <dgm:pt modelId="{097554E5-BD62-4034-911F-2795BF694DF0}" type="sibTrans" cxnId="{8785BB23-9DFA-4C63-B9A4-A8C5F7962ED3}">
      <dgm:prSet/>
      <dgm:spPr/>
      <dgm:t>
        <a:bodyPr/>
        <a:lstStyle/>
        <a:p>
          <a:endParaRPr lang="en-US"/>
        </a:p>
      </dgm:t>
    </dgm:pt>
    <dgm:pt modelId="{41EA1E9C-C6B6-4A26-8483-EB4B9CBB8FB0}">
      <dgm:prSet phldrT="[Text]"/>
      <dgm:spPr/>
      <dgm:t>
        <a:bodyPr/>
        <a:lstStyle/>
        <a:p>
          <a:r>
            <a:rPr lang="en-US" dirty="0"/>
            <a:t>By Destination</a:t>
          </a:r>
        </a:p>
      </dgm:t>
    </dgm:pt>
    <dgm:pt modelId="{2F9EAEB1-2085-401D-9A9F-958B5C4F18CD}" type="parTrans" cxnId="{D0D49E95-CDD8-4C4E-992F-D0E232D73195}">
      <dgm:prSet/>
      <dgm:spPr/>
      <dgm:t>
        <a:bodyPr/>
        <a:lstStyle/>
        <a:p>
          <a:endParaRPr lang="en-US"/>
        </a:p>
      </dgm:t>
    </dgm:pt>
    <dgm:pt modelId="{0204F89B-C3CF-40C6-B0D8-9FA94BE3C707}" type="sibTrans" cxnId="{D0D49E95-CDD8-4C4E-992F-D0E232D73195}">
      <dgm:prSet/>
      <dgm:spPr/>
      <dgm:t>
        <a:bodyPr/>
        <a:lstStyle/>
        <a:p>
          <a:endParaRPr lang="en-US"/>
        </a:p>
      </dgm:t>
    </dgm:pt>
    <dgm:pt modelId="{C3CC76E3-1930-4D50-BFA3-2D96F6FF22B5}">
      <dgm:prSet phldrT="[Text]"/>
      <dgm:spPr/>
      <dgm:t>
        <a:bodyPr/>
        <a:lstStyle/>
        <a:p>
          <a:r>
            <a:rPr lang="en-US" dirty="0"/>
            <a:t>CT2</a:t>
          </a:r>
        </a:p>
      </dgm:t>
    </dgm:pt>
    <dgm:pt modelId="{317AF03A-BE67-4BAC-91A5-1A32EED53954}" type="parTrans" cxnId="{498B34A5-CC1F-4957-BBAE-6ACDB2E623D6}">
      <dgm:prSet/>
      <dgm:spPr/>
      <dgm:t>
        <a:bodyPr/>
        <a:lstStyle/>
        <a:p>
          <a:endParaRPr lang="en-US"/>
        </a:p>
      </dgm:t>
    </dgm:pt>
    <dgm:pt modelId="{E32382FD-7804-442D-B638-64A4DE22FFFE}" type="sibTrans" cxnId="{498B34A5-CC1F-4957-BBAE-6ACDB2E623D6}">
      <dgm:prSet/>
      <dgm:spPr/>
      <dgm:t>
        <a:bodyPr/>
        <a:lstStyle/>
        <a:p>
          <a:endParaRPr lang="en-US"/>
        </a:p>
      </dgm:t>
    </dgm:pt>
    <dgm:pt modelId="{874F2AF2-F0E3-4027-915E-D75B66313024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0A84C2FB-B4EE-4C22-80D7-4390584A0541}" type="parTrans" cxnId="{02542435-A943-4AAD-BAA3-BDE6382F0F2D}">
      <dgm:prSet/>
      <dgm:spPr/>
      <dgm:t>
        <a:bodyPr/>
        <a:lstStyle/>
        <a:p>
          <a:endParaRPr lang="en-US"/>
        </a:p>
      </dgm:t>
    </dgm:pt>
    <dgm:pt modelId="{22F1AEB8-A84E-498F-A2BE-B19AD5496C5C}" type="sibTrans" cxnId="{02542435-A943-4AAD-BAA3-BDE6382F0F2D}">
      <dgm:prSet/>
      <dgm:spPr/>
      <dgm:t>
        <a:bodyPr/>
        <a:lstStyle/>
        <a:p>
          <a:endParaRPr lang="en-US"/>
        </a:p>
      </dgm:t>
    </dgm:pt>
    <dgm:pt modelId="{7E1A09E2-5719-4811-9E33-254B5F5511F7}">
      <dgm:prSet phldrT="[Text]"/>
      <dgm:spPr/>
      <dgm:t>
        <a:bodyPr/>
        <a:lstStyle/>
        <a:p>
          <a:r>
            <a:rPr lang="en-US" dirty="0"/>
            <a:t>US</a:t>
          </a:r>
        </a:p>
      </dgm:t>
    </dgm:pt>
    <dgm:pt modelId="{FE385D05-0D25-45B4-B3D2-C492048B1A43}" type="parTrans" cxnId="{007FB297-0B12-4F93-8039-A400CA618EA9}">
      <dgm:prSet/>
      <dgm:spPr/>
      <dgm:t>
        <a:bodyPr/>
        <a:lstStyle/>
        <a:p>
          <a:endParaRPr lang="en-US"/>
        </a:p>
      </dgm:t>
    </dgm:pt>
    <dgm:pt modelId="{9C3939AE-2F1D-4740-9680-7FDB5C1FC981}" type="sibTrans" cxnId="{007FB297-0B12-4F93-8039-A400CA618EA9}">
      <dgm:prSet/>
      <dgm:spPr/>
      <dgm:t>
        <a:bodyPr/>
        <a:lstStyle/>
        <a:p>
          <a:endParaRPr lang="en-US"/>
        </a:p>
      </dgm:t>
    </dgm:pt>
    <dgm:pt modelId="{AB357167-F1FC-4554-BEC2-C0E225D6CEED}">
      <dgm:prSet phldrT="[Text]"/>
      <dgm:spPr/>
      <dgm:t>
        <a:bodyPr/>
        <a:lstStyle/>
        <a:p>
          <a:r>
            <a:rPr lang="en-US" dirty="0"/>
            <a:t>China</a:t>
          </a:r>
        </a:p>
      </dgm:t>
    </dgm:pt>
    <dgm:pt modelId="{2B7B965A-0332-4BBC-8725-5A2356ACFDCA}" type="parTrans" cxnId="{14B89DE7-DF8D-41AE-AA19-B57D87ECEFAE}">
      <dgm:prSet/>
      <dgm:spPr/>
      <dgm:t>
        <a:bodyPr/>
        <a:lstStyle/>
        <a:p>
          <a:endParaRPr lang="en-US"/>
        </a:p>
      </dgm:t>
    </dgm:pt>
    <dgm:pt modelId="{DBE21538-E2E9-4D46-ABD1-3F81787490EF}" type="sibTrans" cxnId="{14B89DE7-DF8D-41AE-AA19-B57D87ECEFAE}">
      <dgm:prSet/>
      <dgm:spPr/>
      <dgm:t>
        <a:bodyPr/>
        <a:lstStyle/>
        <a:p>
          <a:endParaRPr lang="en-US"/>
        </a:p>
      </dgm:t>
    </dgm:pt>
    <dgm:pt modelId="{F9086DEB-6693-4356-B5E2-B1DEF528B7A2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32A93EFD-4D58-40E7-A720-A05F5F5E17D1}" type="parTrans" cxnId="{72FCD824-C098-4829-ADA0-A2B24ED2ABC5}">
      <dgm:prSet/>
      <dgm:spPr/>
      <dgm:t>
        <a:bodyPr/>
        <a:lstStyle/>
        <a:p>
          <a:endParaRPr lang="en-US"/>
        </a:p>
      </dgm:t>
    </dgm:pt>
    <dgm:pt modelId="{D36CDC18-5CB3-4244-BC62-A0C554C5420B}" type="sibTrans" cxnId="{72FCD824-C098-4829-ADA0-A2B24ED2ABC5}">
      <dgm:prSet/>
      <dgm:spPr/>
      <dgm:t>
        <a:bodyPr/>
        <a:lstStyle/>
        <a:p>
          <a:endParaRPr lang="en-US"/>
        </a:p>
      </dgm:t>
    </dgm:pt>
    <dgm:pt modelId="{6A1EE7C3-FD65-4AFC-A8C9-E51BD5B2DB84}">
      <dgm:prSet phldrT="[Text]"/>
      <dgm:spPr/>
      <dgm:t>
        <a:bodyPr/>
        <a:lstStyle/>
        <a:p>
          <a:r>
            <a:rPr lang="en-US" dirty="0"/>
            <a:t>US</a:t>
          </a:r>
        </a:p>
      </dgm:t>
    </dgm:pt>
    <dgm:pt modelId="{4BA753F6-F72A-4B3F-A421-FB5EC644C484}" type="parTrans" cxnId="{7C788223-14AF-4D10-A8B3-C4440FB6F413}">
      <dgm:prSet/>
      <dgm:spPr/>
      <dgm:t>
        <a:bodyPr/>
        <a:lstStyle/>
        <a:p>
          <a:endParaRPr lang="en-US"/>
        </a:p>
      </dgm:t>
    </dgm:pt>
    <dgm:pt modelId="{4CED4ACB-CD63-4D4B-AA85-742D0488467A}" type="sibTrans" cxnId="{7C788223-14AF-4D10-A8B3-C4440FB6F413}">
      <dgm:prSet/>
      <dgm:spPr/>
      <dgm:t>
        <a:bodyPr/>
        <a:lstStyle/>
        <a:p>
          <a:endParaRPr lang="en-US"/>
        </a:p>
      </dgm:t>
    </dgm:pt>
    <dgm:pt modelId="{207031E9-55AF-4B51-80A4-151AF03A550F}">
      <dgm:prSet phldrT="[Text]"/>
      <dgm:spPr/>
      <dgm:t>
        <a:bodyPr/>
        <a:lstStyle/>
        <a:p>
          <a:r>
            <a:rPr lang="en-US" dirty="0"/>
            <a:t>China</a:t>
          </a:r>
        </a:p>
      </dgm:t>
    </dgm:pt>
    <dgm:pt modelId="{3D6AE326-5705-4903-9868-A6203B3FA6A6}" type="parTrans" cxnId="{9C12857D-4C53-4A73-ABD8-C82F43B920A4}">
      <dgm:prSet/>
      <dgm:spPr/>
      <dgm:t>
        <a:bodyPr/>
        <a:lstStyle/>
        <a:p>
          <a:endParaRPr lang="en-US"/>
        </a:p>
      </dgm:t>
    </dgm:pt>
    <dgm:pt modelId="{E91A386A-82A0-4279-9850-4BD4C6C6C66C}" type="sibTrans" cxnId="{9C12857D-4C53-4A73-ABD8-C82F43B920A4}">
      <dgm:prSet/>
      <dgm:spPr/>
      <dgm:t>
        <a:bodyPr/>
        <a:lstStyle/>
        <a:p>
          <a:endParaRPr lang="en-US"/>
        </a:p>
      </dgm:t>
    </dgm:pt>
    <dgm:pt modelId="{90E37C9F-E8DD-4757-950D-D7F68A48D479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E329F334-896B-4197-B754-18A6F4E2E4F8}" type="parTrans" cxnId="{848A905C-75F6-4A3E-A1EC-B3FDC1AE794C}">
      <dgm:prSet/>
      <dgm:spPr/>
      <dgm:t>
        <a:bodyPr/>
        <a:lstStyle/>
        <a:p>
          <a:endParaRPr lang="en-US"/>
        </a:p>
      </dgm:t>
    </dgm:pt>
    <dgm:pt modelId="{0CC149B2-3EBE-4FFE-A924-053516E7B24F}" type="sibTrans" cxnId="{848A905C-75F6-4A3E-A1EC-B3FDC1AE794C}">
      <dgm:prSet/>
      <dgm:spPr/>
      <dgm:t>
        <a:bodyPr/>
        <a:lstStyle/>
        <a:p>
          <a:endParaRPr lang="en-US"/>
        </a:p>
      </dgm:t>
    </dgm:pt>
    <dgm:pt modelId="{5F5D19FA-807D-476B-B966-2605D40C312A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ACA829E1-F66C-4B2B-BE88-15ED78716915}" type="parTrans" cxnId="{C826C5B7-D3E0-42DB-906B-EB472F74A968}">
      <dgm:prSet/>
      <dgm:spPr/>
      <dgm:t>
        <a:bodyPr/>
        <a:lstStyle/>
        <a:p>
          <a:endParaRPr lang="en-US"/>
        </a:p>
      </dgm:t>
    </dgm:pt>
    <dgm:pt modelId="{3055ACEE-F60F-4AC7-AF0F-AF0C503DA401}" type="sibTrans" cxnId="{C826C5B7-D3E0-42DB-906B-EB472F74A968}">
      <dgm:prSet/>
      <dgm:spPr/>
      <dgm:t>
        <a:bodyPr/>
        <a:lstStyle/>
        <a:p>
          <a:endParaRPr lang="en-US"/>
        </a:p>
      </dgm:t>
    </dgm:pt>
    <dgm:pt modelId="{093EED88-37B9-4AFF-B804-481094AD371C}">
      <dgm:prSet phldrT="[Text]"/>
      <dgm:spPr/>
      <dgm:t>
        <a:bodyPr/>
        <a:lstStyle/>
        <a:p>
          <a:r>
            <a:rPr lang="en-US" dirty="0"/>
            <a:t>By Origin </a:t>
          </a:r>
        </a:p>
      </dgm:t>
    </dgm:pt>
    <dgm:pt modelId="{6830DE02-5D54-445E-86E0-AE48DA6597B1}" type="parTrans" cxnId="{CB476851-39B7-4275-8540-194B1D03FD24}">
      <dgm:prSet/>
      <dgm:spPr/>
      <dgm:t>
        <a:bodyPr/>
        <a:lstStyle/>
        <a:p>
          <a:endParaRPr lang="en-US"/>
        </a:p>
      </dgm:t>
    </dgm:pt>
    <dgm:pt modelId="{9AA810F7-C8E1-47D3-A618-6376A935C002}" type="sibTrans" cxnId="{CB476851-39B7-4275-8540-194B1D03FD24}">
      <dgm:prSet/>
      <dgm:spPr/>
      <dgm:t>
        <a:bodyPr/>
        <a:lstStyle/>
        <a:p>
          <a:endParaRPr lang="en-US"/>
        </a:p>
      </dgm:t>
    </dgm:pt>
    <dgm:pt modelId="{2178AA5E-12C0-4EC1-A58F-557637337DE1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CBBBB1D0-3454-48DF-80C7-C8D03F9EF941}" type="parTrans" cxnId="{92CDFA6A-E06D-449B-9CDC-A72C0711C160}">
      <dgm:prSet/>
      <dgm:spPr/>
      <dgm:t>
        <a:bodyPr/>
        <a:lstStyle/>
        <a:p>
          <a:endParaRPr lang="en-US"/>
        </a:p>
      </dgm:t>
    </dgm:pt>
    <dgm:pt modelId="{44C45FB3-90CB-434B-B7C8-4D8E9CA7A41A}" type="sibTrans" cxnId="{92CDFA6A-E06D-449B-9CDC-A72C0711C160}">
      <dgm:prSet/>
      <dgm:spPr/>
      <dgm:t>
        <a:bodyPr/>
        <a:lstStyle/>
        <a:p>
          <a:endParaRPr lang="en-US"/>
        </a:p>
      </dgm:t>
    </dgm:pt>
    <dgm:pt modelId="{26CFD5BA-5AD6-4BCF-B7A4-144AB6BDA924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E3A03734-1257-4763-8B19-D89B6BB8B308}" type="parTrans" cxnId="{A7D78934-07CF-47D4-A3A5-C7546B717B27}">
      <dgm:prSet/>
      <dgm:spPr/>
      <dgm:t>
        <a:bodyPr/>
        <a:lstStyle/>
        <a:p>
          <a:endParaRPr lang="en-US"/>
        </a:p>
      </dgm:t>
    </dgm:pt>
    <dgm:pt modelId="{9DF01A41-5DCE-4530-8741-001EBE1D06AD}" type="sibTrans" cxnId="{A7D78934-07CF-47D4-A3A5-C7546B717B27}">
      <dgm:prSet/>
      <dgm:spPr/>
      <dgm:t>
        <a:bodyPr/>
        <a:lstStyle/>
        <a:p>
          <a:endParaRPr lang="en-US"/>
        </a:p>
      </dgm:t>
    </dgm:pt>
    <dgm:pt modelId="{E34EDC50-71ED-4D14-B06F-D5849ECC0940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F59BE9A4-61B4-45E5-BF26-695B1696631A}" type="parTrans" cxnId="{88A142E2-D1EC-4CD7-BAA0-B4AFF94F32C8}">
      <dgm:prSet/>
      <dgm:spPr/>
      <dgm:t>
        <a:bodyPr/>
        <a:lstStyle/>
        <a:p>
          <a:endParaRPr lang="en-US"/>
        </a:p>
      </dgm:t>
    </dgm:pt>
    <dgm:pt modelId="{5B2F20C0-41EE-4E41-B46A-28139D2145D4}" type="sibTrans" cxnId="{88A142E2-D1EC-4CD7-BAA0-B4AFF94F32C8}">
      <dgm:prSet/>
      <dgm:spPr/>
      <dgm:t>
        <a:bodyPr/>
        <a:lstStyle/>
        <a:p>
          <a:endParaRPr lang="en-US"/>
        </a:p>
      </dgm:t>
    </dgm:pt>
    <dgm:pt modelId="{EC71313F-89C3-4867-86AB-B3649B40F210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051EA36E-01C3-4BEC-B402-49C513A2AF77}" type="parTrans" cxnId="{63694BF5-7F6A-4B83-B953-480464CAA912}">
      <dgm:prSet/>
      <dgm:spPr/>
      <dgm:t>
        <a:bodyPr/>
        <a:lstStyle/>
        <a:p>
          <a:endParaRPr lang="en-US"/>
        </a:p>
      </dgm:t>
    </dgm:pt>
    <dgm:pt modelId="{D1038231-9E5D-4BAF-B830-5EF7EAAF0850}" type="sibTrans" cxnId="{63694BF5-7F6A-4B83-B953-480464CAA912}">
      <dgm:prSet/>
      <dgm:spPr/>
      <dgm:t>
        <a:bodyPr/>
        <a:lstStyle/>
        <a:p>
          <a:endParaRPr lang="en-US"/>
        </a:p>
      </dgm:t>
    </dgm:pt>
    <dgm:pt modelId="{776B101C-4EA8-49CC-9486-655FA2B0B811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7FF747F2-7194-45E0-92E7-6C2186027A6D}" type="parTrans" cxnId="{0F3F74D5-9642-495D-BE00-B2BB1644C88B}">
      <dgm:prSet/>
      <dgm:spPr/>
      <dgm:t>
        <a:bodyPr/>
        <a:lstStyle/>
        <a:p>
          <a:endParaRPr lang="en-US"/>
        </a:p>
      </dgm:t>
    </dgm:pt>
    <dgm:pt modelId="{809ED6C5-96E3-49F4-8CFC-8017D29706DF}" type="sibTrans" cxnId="{0F3F74D5-9642-495D-BE00-B2BB1644C88B}">
      <dgm:prSet/>
      <dgm:spPr/>
      <dgm:t>
        <a:bodyPr/>
        <a:lstStyle/>
        <a:p>
          <a:endParaRPr lang="en-US"/>
        </a:p>
      </dgm:t>
    </dgm:pt>
    <dgm:pt modelId="{C1F8CE4D-C58B-4D35-B674-4BB6850F6CEB}">
      <dgm:prSet phldrT="[Text]"/>
      <dgm:spPr/>
      <dgm:t>
        <a:bodyPr/>
        <a:lstStyle/>
        <a:p>
          <a:r>
            <a:rPr lang="en-US" dirty="0"/>
            <a:t>….</a:t>
          </a:r>
        </a:p>
      </dgm:t>
    </dgm:pt>
    <dgm:pt modelId="{2DB982B0-A747-4BF8-8A7D-CDA20E203C01}" type="parTrans" cxnId="{D9FAD051-C27E-405C-9237-736FB9EE8C5A}">
      <dgm:prSet/>
      <dgm:spPr/>
      <dgm:t>
        <a:bodyPr/>
        <a:lstStyle/>
        <a:p>
          <a:endParaRPr lang="en-US"/>
        </a:p>
      </dgm:t>
    </dgm:pt>
    <dgm:pt modelId="{9E9456D2-70A8-4F44-99CF-2A263B450A1B}" type="sibTrans" cxnId="{D9FAD051-C27E-405C-9237-736FB9EE8C5A}">
      <dgm:prSet/>
      <dgm:spPr/>
      <dgm:t>
        <a:bodyPr/>
        <a:lstStyle/>
        <a:p>
          <a:endParaRPr lang="en-US"/>
        </a:p>
      </dgm:t>
    </dgm:pt>
    <dgm:pt modelId="{A37B8D7B-EF4A-4676-A1F3-B7081A3E6CBB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8FE78580-2442-42CF-AAF2-558DBF65FF91}" type="parTrans" cxnId="{A9C22164-8D4A-4545-9396-8897C8CDAF2A}">
      <dgm:prSet/>
      <dgm:spPr/>
      <dgm:t>
        <a:bodyPr/>
        <a:lstStyle/>
        <a:p>
          <a:endParaRPr lang="en-US"/>
        </a:p>
      </dgm:t>
    </dgm:pt>
    <dgm:pt modelId="{11148251-4E4A-439A-9274-BA150F1FAC49}" type="sibTrans" cxnId="{A9C22164-8D4A-4545-9396-8897C8CDAF2A}">
      <dgm:prSet/>
      <dgm:spPr/>
      <dgm:t>
        <a:bodyPr/>
        <a:lstStyle/>
        <a:p>
          <a:endParaRPr lang="en-US"/>
        </a:p>
      </dgm:t>
    </dgm:pt>
    <dgm:pt modelId="{FE16D763-AF4D-4D60-87F7-FDCE17E2B102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A6D2606B-BC86-4372-85FF-2033F829D7CD}" type="parTrans" cxnId="{16C6F4EC-02B5-4C68-B619-7C3236B5692A}">
      <dgm:prSet/>
      <dgm:spPr/>
      <dgm:t>
        <a:bodyPr/>
        <a:lstStyle/>
        <a:p>
          <a:endParaRPr lang="en-US"/>
        </a:p>
      </dgm:t>
    </dgm:pt>
    <dgm:pt modelId="{EC139354-45C7-4D0F-899F-C6F446D20234}" type="sibTrans" cxnId="{16C6F4EC-02B5-4C68-B619-7C3236B5692A}">
      <dgm:prSet/>
      <dgm:spPr/>
      <dgm:t>
        <a:bodyPr/>
        <a:lstStyle/>
        <a:p>
          <a:endParaRPr lang="en-US"/>
        </a:p>
      </dgm:t>
    </dgm:pt>
    <dgm:pt modelId="{3D80001B-3890-458A-950C-40EECF6B70D1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218E931F-E782-4A3E-BA55-55A216264BBB}" type="parTrans" cxnId="{FDB8BCCA-C6B2-4121-927A-EE1759F5FF90}">
      <dgm:prSet/>
      <dgm:spPr/>
      <dgm:t>
        <a:bodyPr/>
        <a:lstStyle/>
        <a:p>
          <a:endParaRPr lang="en-US"/>
        </a:p>
      </dgm:t>
    </dgm:pt>
    <dgm:pt modelId="{46C52C7D-A5B2-4F45-9FE4-383A845D37A9}" type="sibTrans" cxnId="{FDB8BCCA-C6B2-4121-927A-EE1759F5FF90}">
      <dgm:prSet/>
      <dgm:spPr/>
      <dgm:t>
        <a:bodyPr/>
        <a:lstStyle/>
        <a:p>
          <a:endParaRPr lang="en-US"/>
        </a:p>
      </dgm:t>
    </dgm:pt>
    <dgm:pt modelId="{10F9899D-FC8E-4D15-81D2-4B5C317A1E4E}">
      <dgm:prSet phldrT="[Text]"/>
      <dgm:spPr/>
      <dgm:t>
        <a:bodyPr/>
        <a:lstStyle/>
        <a:p>
          <a:r>
            <a:rPr lang="en-US" dirty="0"/>
            <a:t>(</a:t>
          </a:r>
          <a:r>
            <a:rPr lang="en-US" b="1" dirty="0"/>
            <a:t>FOUR</a:t>
          </a:r>
          <a:r>
            <a:rPr lang="en-US" dirty="0"/>
            <a:t> more variables / levels)</a:t>
          </a:r>
        </a:p>
      </dgm:t>
    </dgm:pt>
    <dgm:pt modelId="{71084412-4050-4487-A6FE-5DE9E03C3685}" type="parTrans" cxnId="{ECED58C9-BBEC-4C35-86CA-B671457E13EB}">
      <dgm:prSet/>
      <dgm:spPr/>
      <dgm:t>
        <a:bodyPr/>
        <a:lstStyle/>
        <a:p>
          <a:endParaRPr lang="en-US"/>
        </a:p>
      </dgm:t>
    </dgm:pt>
    <dgm:pt modelId="{4062E7EA-4FE5-4814-BDA4-EA7DE8533615}" type="sibTrans" cxnId="{ECED58C9-BBEC-4C35-86CA-B671457E13EB}">
      <dgm:prSet/>
      <dgm:spPr/>
      <dgm:t>
        <a:bodyPr/>
        <a:lstStyle/>
        <a:p>
          <a:endParaRPr lang="en-US"/>
        </a:p>
      </dgm:t>
    </dgm:pt>
    <dgm:pt modelId="{D23ACB31-06FF-4496-AF33-7BA9FAADF55F}" type="pres">
      <dgm:prSet presAssocID="{CEA2EC77-C4CB-40D4-BB37-970C9689F1F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A8B9CF0-6941-42E8-AD1C-9560BAF99963}" type="pres">
      <dgm:prSet presAssocID="{CEA2EC77-C4CB-40D4-BB37-970C9689F1F1}" presName="hierFlow" presStyleCnt="0"/>
      <dgm:spPr/>
    </dgm:pt>
    <dgm:pt modelId="{48563F6F-0646-4636-8641-020252BE00B1}" type="pres">
      <dgm:prSet presAssocID="{CEA2EC77-C4CB-40D4-BB37-970C9689F1F1}" presName="firstBuf" presStyleCnt="0"/>
      <dgm:spPr/>
    </dgm:pt>
    <dgm:pt modelId="{3A972FDB-2552-4599-B204-1BB33753C226}" type="pres">
      <dgm:prSet presAssocID="{CEA2EC77-C4CB-40D4-BB37-970C9689F1F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7A32304-8DB7-4300-A294-00C24F32A512}" type="pres">
      <dgm:prSet presAssocID="{DCA8C98E-599D-459A-AE07-C03DB324BB5E}" presName="Name14" presStyleCnt="0"/>
      <dgm:spPr/>
    </dgm:pt>
    <dgm:pt modelId="{4CA8D2E3-3699-49C1-9465-71E96D22CEF1}" type="pres">
      <dgm:prSet presAssocID="{DCA8C98E-599D-459A-AE07-C03DB324BB5E}" presName="level1Shape" presStyleLbl="node0" presStyleIdx="0" presStyleCnt="1">
        <dgm:presLayoutVars>
          <dgm:chPref val="3"/>
        </dgm:presLayoutVars>
      </dgm:prSet>
      <dgm:spPr/>
    </dgm:pt>
    <dgm:pt modelId="{812F32E5-663C-44FB-9AD0-0425DF30A494}" type="pres">
      <dgm:prSet presAssocID="{DCA8C98E-599D-459A-AE07-C03DB324BB5E}" presName="hierChild2" presStyleCnt="0"/>
      <dgm:spPr/>
    </dgm:pt>
    <dgm:pt modelId="{06AB8EC9-C62B-4ED9-A90A-0920B7968E31}" type="pres">
      <dgm:prSet presAssocID="{799A4231-352E-4D35-8B38-189959D65782}" presName="Name19" presStyleLbl="parChTrans1D2" presStyleIdx="0" presStyleCnt="3"/>
      <dgm:spPr/>
    </dgm:pt>
    <dgm:pt modelId="{500FD4C2-896A-4F81-82E4-09B0B59F3129}" type="pres">
      <dgm:prSet presAssocID="{5DF5B337-F20C-40A9-865A-636C683E2A3A}" presName="Name21" presStyleCnt="0"/>
      <dgm:spPr/>
    </dgm:pt>
    <dgm:pt modelId="{D5AEE79F-D004-4385-9502-2BEDB8999750}" type="pres">
      <dgm:prSet presAssocID="{5DF5B337-F20C-40A9-865A-636C683E2A3A}" presName="level2Shape" presStyleLbl="node2" presStyleIdx="0" presStyleCnt="3"/>
      <dgm:spPr/>
    </dgm:pt>
    <dgm:pt modelId="{64828DBE-E0BC-46D2-9587-F7054946C078}" type="pres">
      <dgm:prSet presAssocID="{5DF5B337-F20C-40A9-865A-636C683E2A3A}" presName="hierChild3" presStyleCnt="0"/>
      <dgm:spPr/>
    </dgm:pt>
    <dgm:pt modelId="{2F795395-7B3A-47D1-8E64-7A831CDC9980}" type="pres">
      <dgm:prSet presAssocID="{00DA3AC3-8A9B-43F8-8E16-754FC237BFE5}" presName="Name19" presStyleLbl="parChTrans1D3" presStyleIdx="0" presStyleCnt="4"/>
      <dgm:spPr/>
    </dgm:pt>
    <dgm:pt modelId="{EA48D528-DDBF-450E-821D-F85FC1E2EA36}" type="pres">
      <dgm:prSet presAssocID="{A1CAE9F5-771E-487C-AEDC-4F7B7BA8B73A}" presName="Name21" presStyleCnt="0"/>
      <dgm:spPr/>
    </dgm:pt>
    <dgm:pt modelId="{07AECA85-7CCD-4258-BB2C-47C04CFE2168}" type="pres">
      <dgm:prSet presAssocID="{A1CAE9F5-771E-487C-AEDC-4F7B7BA8B73A}" presName="level2Shape" presStyleLbl="node3" presStyleIdx="0" presStyleCnt="4"/>
      <dgm:spPr/>
    </dgm:pt>
    <dgm:pt modelId="{F8852FEF-C768-40BD-9CB3-0E06A34340A9}" type="pres">
      <dgm:prSet presAssocID="{A1CAE9F5-771E-487C-AEDC-4F7B7BA8B73A}" presName="hierChild3" presStyleCnt="0"/>
      <dgm:spPr/>
    </dgm:pt>
    <dgm:pt modelId="{8689C27A-EC06-444F-A477-FEFCF0957D00}" type="pres">
      <dgm:prSet presAssocID="{FE385D05-0D25-45B4-B3D2-C492048B1A43}" presName="Name19" presStyleLbl="parChTrans1D4" presStyleIdx="0" presStyleCnt="16"/>
      <dgm:spPr/>
    </dgm:pt>
    <dgm:pt modelId="{2B19D01D-AD26-4CA6-8262-CC3E1A0A470F}" type="pres">
      <dgm:prSet presAssocID="{7E1A09E2-5719-4811-9E33-254B5F5511F7}" presName="Name21" presStyleCnt="0"/>
      <dgm:spPr/>
    </dgm:pt>
    <dgm:pt modelId="{6BE56DBE-F840-4F67-AAA2-E7F3C0A167C8}" type="pres">
      <dgm:prSet presAssocID="{7E1A09E2-5719-4811-9E33-254B5F5511F7}" presName="level2Shape" presStyleLbl="node4" presStyleIdx="0" presStyleCnt="16"/>
      <dgm:spPr/>
    </dgm:pt>
    <dgm:pt modelId="{1D5CE704-D092-4027-B593-B4CD1841337D}" type="pres">
      <dgm:prSet presAssocID="{7E1A09E2-5719-4811-9E33-254B5F5511F7}" presName="hierChild3" presStyleCnt="0"/>
      <dgm:spPr/>
    </dgm:pt>
    <dgm:pt modelId="{60F94D59-5D63-471C-A414-EDFF896A12A3}" type="pres">
      <dgm:prSet presAssocID="{2DB982B0-A747-4BF8-8A7D-CDA20E203C01}" presName="Name19" presStyleLbl="parChTrans1D4" presStyleIdx="1" presStyleCnt="16"/>
      <dgm:spPr/>
    </dgm:pt>
    <dgm:pt modelId="{059BBE0C-D8B0-4927-86F5-A3A206DA5819}" type="pres">
      <dgm:prSet presAssocID="{C1F8CE4D-C58B-4D35-B674-4BB6850F6CEB}" presName="Name21" presStyleCnt="0"/>
      <dgm:spPr/>
    </dgm:pt>
    <dgm:pt modelId="{DD7E7D88-3A6D-4E00-8DD1-40BC93B64D1A}" type="pres">
      <dgm:prSet presAssocID="{C1F8CE4D-C58B-4D35-B674-4BB6850F6CEB}" presName="level2Shape" presStyleLbl="node4" presStyleIdx="1" presStyleCnt="16"/>
      <dgm:spPr/>
    </dgm:pt>
    <dgm:pt modelId="{D7064279-EDCF-4980-9CA2-99C31E5EE6F0}" type="pres">
      <dgm:prSet presAssocID="{C1F8CE4D-C58B-4D35-B674-4BB6850F6CEB}" presName="hierChild3" presStyleCnt="0"/>
      <dgm:spPr/>
    </dgm:pt>
    <dgm:pt modelId="{71FB7874-0CB0-45E3-B6B4-ECB51631A3AE}" type="pres">
      <dgm:prSet presAssocID="{2B7B965A-0332-4BBC-8725-5A2356ACFDCA}" presName="Name19" presStyleLbl="parChTrans1D4" presStyleIdx="2" presStyleCnt="16"/>
      <dgm:spPr/>
    </dgm:pt>
    <dgm:pt modelId="{E3FEF5BA-75D8-4FB6-BDED-039C85C97736}" type="pres">
      <dgm:prSet presAssocID="{AB357167-F1FC-4554-BEC2-C0E225D6CEED}" presName="Name21" presStyleCnt="0"/>
      <dgm:spPr/>
    </dgm:pt>
    <dgm:pt modelId="{32D5D853-93B7-4071-93D3-A96AD8DC9693}" type="pres">
      <dgm:prSet presAssocID="{AB357167-F1FC-4554-BEC2-C0E225D6CEED}" presName="level2Shape" presStyleLbl="node4" presStyleIdx="2" presStyleCnt="16"/>
      <dgm:spPr/>
    </dgm:pt>
    <dgm:pt modelId="{E706AD71-A7AC-4FF5-9960-A572D29263C4}" type="pres">
      <dgm:prSet presAssocID="{AB357167-F1FC-4554-BEC2-C0E225D6CEED}" presName="hierChild3" presStyleCnt="0"/>
      <dgm:spPr/>
    </dgm:pt>
    <dgm:pt modelId="{BCFA57B8-CED9-40F6-B51F-9B07047DB383}" type="pres">
      <dgm:prSet presAssocID="{8FE78580-2442-42CF-AAF2-558DBF65FF91}" presName="Name19" presStyleLbl="parChTrans1D4" presStyleIdx="3" presStyleCnt="16"/>
      <dgm:spPr/>
    </dgm:pt>
    <dgm:pt modelId="{0C2A67D7-D90A-463F-A58E-AB4237723BD7}" type="pres">
      <dgm:prSet presAssocID="{A37B8D7B-EF4A-4676-A1F3-B7081A3E6CBB}" presName="Name21" presStyleCnt="0"/>
      <dgm:spPr/>
    </dgm:pt>
    <dgm:pt modelId="{24C91A75-CB77-44B6-A7A9-1F2C42478E68}" type="pres">
      <dgm:prSet presAssocID="{A37B8D7B-EF4A-4676-A1F3-B7081A3E6CBB}" presName="level2Shape" presStyleLbl="node4" presStyleIdx="3" presStyleCnt="16"/>
      <dgm:spPr/>
    </dgm:pt>
    <dgm:pt modelId="{76830DCC-7569-4FBE-B2F3-D0830945B9FC}" type="pres">
      <dgm:prSet presAssocID="{A37B8D7B-EF4A-4676-A1F3-B7081A3E6CBB}" presName="hierChild3" presStyleCnt="0"/>
      <dgm:spPr/>
    </dgm:pt>
    <dgm:pt modelId="{718AEF6D-421E-4CE5-9B40-0652DA5AFFD9}" type="pres">
      <dgm:prSet presAssocID="{32A93EFD-4D58-40E7-A720-A05F5F5E17D1}" presName="Name19" presStyleLbl="parChTrans1D4" presStyleIdx="4" presStyleCnt="16"/>
      <dgm:spPr/>
    </dgm:pt>
    <dgm:pt modelId="{5DF467BA-EE76-4B22-B86E-B00F9B7AE57F}" type="pres">
      <dgm:prSet presAssocID="{F9086DEB-6693-4356-B5E2-B1DEF528B7A2}" presName="Name21" presStyleCnt="0"/>
      <dgm:spPr/>
    </dgm:pt>
    <dgm:pt modelId="{8ADE4027-7979-492D-ABA6-235688D10EC6}" type="pres">
      <dgm:prSet presAssocID="{F9086DEB-6693-4356-B5E2-B1DEF528B7A2}" presName="level2Shape" presStyleLbl="node4" presStyleIdx="4" presStyleCnt="16"/>
      <dgm:spPr/>
    </dgm:pt>
    <dgm:pt modelId="{DAC5BCB8-4013-4E6D-9573-673472855B8E}" type="pres">
      <dgm:prSet presAssocID="{F9086DEB-6693-4356-B5E2-B1DEF528B7A2}" presName="hierChild3" presStyleCnt="0"/>
      <dgm:spPr/>
    </dgm:pt>
    <dgm:pt modelId="{BAACACA5-F2E6-429B-8C83-5DFB99428D41}" type="pres">
      <dgm:prSet presAssocID="{7FF747F2-7194-45E0-92E7-6C2186027A6D}" presName="Name19" presStyleLbl="parChTrans1D4" presStyleIdx="5" presStyleCnt="16"/>
      <dgm:spPr/>
    </dgm:pt>
    <dgm:pt modelId="{BC836FFE-66D1-49E4-B6E8-01FD39B6D3CE}" type="pres">
      <dgm:prSet presAssocID="{776B101C-4EA8-49CC-9486-655FA2B0B811}" presName="Name21" presStyleCnt="0"/>
      <dgm:spPr/>
    </dgm:pt>
    <dgm:pt modelId="{AA42A68C-0671-42C6-A567-2854127CAE13}" type="pres">
      <dgm:prSet presAssocID="{776B101C-4EA8-49CC-9486-655FA2B0B811}" presName="level2Shape" presStyleLbl="node4" presStyleIdx="5" presStyleCnt="16"/>
      <dgm:spPr/>
    </dgm:pt>
    <dgm:pt modelId="{A473BB73-25D0-44A2-81B0-03D26B86B5B7}" type="pres">
      <dgm:prSet presAssocID="{776B101C-4EA8-49CC-9486-655FA2B0B811}" presName="hierChild3" presStyleCnt="0"/>
      <dgm:spPr/>
    </dgm:pt>
    <dgm:pt modelId="{DFACE759-9816-414B-81E0-D3587A2346C0}" type="pres">
      <dgm:prSet presAssocID="{BBAC10C7-2CC8-4474-BFDA-E2CCB6ACC70B}" presName="Name19" presStyleLbl="parChTrans1D3" presStyleIdx="1" presStyleCnt="4"/>
      <dgm:spPr/>
    </dgm:pt>
    <dgm:pt modelId="{2A996A63-0D26-4B03-8DFC-812A1EDE190F}" type="pres">
      <dgm:prSet presAssocID="{BC175DFC-6BE3-47B7-8E4D-2C2B890837F2}" presName="Name21" presStyleCnt="0"/>
      <dgm:spPr/>
    </dgm:pt>
    <dgm:pt modelId="{C66CCFC2-3FE9-4248-8587-FB654726EBF7}" type="pres">
      <dgm:prSet presAssocID="{BC175DFC-6BE3-47B7-8E4D-2C2B890837F2}" presName="level2Shape" presStyleLbl="node3" presStyleIdx="1" presStyleCnt="4"/>
      <dgm:spPr/>
    </dgm:pt>
    <dgm:pt modelId="{3980A7A6-948B-4376-9965-802630293B34}" type="pres">
      <dgm:prSet presAssocID="{BC175DFC-6BE3-47B7-8E4D-2C2B890837F2}" presName="hierChild3" presStyleCnt="0"/>
      <dgm:spPr/>
    </dgm:pt>
    <dgm:pt modelId="{D653731B-39F2-4E27-AA50-C543291A1AEB}" type="pres">
      <dgm:prSet presAssocID="{ACA829E1-F66C-4B2B-BE88-15ED78716915}" presName="Name19" presStyleLbl="parChTrans1D4" presStyleIdx="6" presStyleCnt="16"/>
      <dgm:spPr/>
    </dgm:pt>
    <dgm:pt modelId="{64011981-19B1-45CB-B71B-02CFC7447F8F}" type="pres">
      <dgm:prSet presAssocID="{5F5D19FA-807D-476B-B966-2605D40C312A}" presName="Name21" presStyleCnt="0"/>
      <dgm:spPr/>
    </dgm:pt>
    <dgm:pt modelId="{3F4D08DB-AD92-4BF0-87D1-DB41E9C28CAC}" type="pres">
      <dgm:prSet presAssocID="{5F5D19FA-807D-476B-B966-2605D40C312A}" presName="level2Shape" presStyleLbl="node4" presStyleIdx="6" presStyleCnt="16"/>
      <dgm:spPr/>
    </dgm:pt>
    <dgm:pt modelId="{F3A71589-7F0B-4696-85B2-9BF2BFE33768}" type="pres">
      <dgm:prSet presAssocID="{5F5D19FA-807D-476B-B966-2605D40C312A}" presName="hierChild3" presStyleCnt="0"/>
      <dgm:spPr/>
    </dgm:pt>
    <dgm:pt modelId="{705AF9A7-8DF1-4FD1-BDBD-6E2CFC30A32A}" type="pres">
      <dgm:prSet presAssocID="{051EA36E-01C3-4BEC-B402-49C513A2AF77}" presName="Name19" presStyleLbl="parChTrans1D4" presStyleIdx="7" presStyleCnt="16"/>
      <dgm:spPr/>
    </dgm:pt>
    <dgm:pt modelId="{A36502E1-7E8F-4EB5-A21E-B0BBADDA8DD2}" type="pres">
      <dgm:prSet presAssocID="{EC71313F-89C3-4867-86AB-B3649B40F210}" presName="Name21" presStyleCnt="0"/>
      <dgm:spPr/>
    </dgm:pt>
    <dgm:pt modelId="{19BAB24B-BFEA-4DF0-9566-F76D16694387}" type="pres">
      <dgm:prSet presAssocID="{EC71313F-89C3-4867-86AB-B3649B40F210}" presName="level2Shape" presStyleLbl="node4" presStyleIdx="7" presStyleCnt="16"/>
      <dgm:spPr/>
    </dgm:pt>
    <dgm:pt modelId="{18FB83CD-0DFA-40E9-96CD-A74CBF186234}" type="pres">
      <dgm:prSet presAssocID="{EC71313F-89C3-4867-86AB-B3649B40F210}" presName="hierChild3" presStyleCnt="0"/>
      <dgm:spPr/>
    </dgm:pt>
    <dgm:pt modelId="{3505A91E-638A-4AA2-B010-C3DBF5410CDC}" type="pres">
      <dgm:prSet presAssocID="{01EB72FB-BBAE-4DDD-A512-579293F72366}" presName="Name19" presStyleLbl="parChTrans1D2" presStyleIdx="1" presStyleCnt="3"/>
      <dgm:spPr/>
    </dgm:pt>
    <dgm:pt modelId="{E893C147-CEDE-4A97-AC0D-8E1FA9C70DFD}" type="pres">
      <dgm:prSet presAssocID="{6B6638D3-2FDD-4053-8F57-B0E9EA6B3141}" presName="Name21" presStyleCnt="0"/>
      <dgm:spPr/>
    </dgm:pt>
    <dgm:pt modelId="{BA873DA3-71D8-4AB4-A065-3BD2873504AA}" type="pres">
      <dgm:prSet presAssocID="{6B6638D3-2FDD-4053-8F57-B0E9EA6B3141}" presName="level2Shape" presStyleLbl="node2" presStyleIdx="1" presStyleCnt="3"/>
      <dgm:spPr/>
    </dgm:pt>
    <dgm:pt modelId="{30457E59-D3B3-481E-AB01-678E1C43F790}" type="pres">
      <dgm:prSet presAssocID="{6B6638D3-2FDD-4053-8F57-B0E9EA6B3141}" presName="hierChild3" presStyleCnt="0"/>
      <dgm:spPr/>
    </dgm:pt>
    <dgm:pt modelId="{8DE2A9BE-69CA-4CFB-89F7-DC2AC3F66108}" type="pres">
      <dgm:prSet presAssocID="{802C35EB-AB9E-4641-8740-13D4DFCC8237}" presName="Name19" presStyleLbl="parChTrans1D3" presStyleIdx="2" presStyleCnt="4"/>
      <dgm:spPr/>
    </dgm:pt>
    <dgm:pt modelId="{D258FBD1-102A-41BB-B997-2BC599EDF85E}" type="pres">
      <dgm:prSet presAssocID="{90D49127-49F3-41E2-97E3-2141E320C85C}" presName="Name21" presStyleCnt="0"/>
      <dgm:spPr/>
    </dgm:pt>
    <dgm:pt modelId="{05D7D6C0-3AE3-4A75-B588-BC758E29099F}" type="pres">
      <dgm:prSet presAssocID="{90D49127-49F3-41E2-97E3-2141E320C85C}" presName="level2Shape" presStyleLbl="node3" presStyleIdx="2" presStyleCnt="4"/>
      <dgm:spPr/>
    </dgm:pt>
    <dgm:pt modelId="{9CCA6F39-0461-4FD1-A76E-FFEB0A4F47B5}" type="pres">
      <dgm:prSet presAssocID="{90D49127-49F3-41E2-97E3-2141E320C85C}" presName="hierChild3" presStyleCnt="0"/>
      <dgm:spPr/>
    </dgm:pt>
    <dgm:pt modelId="{88FFDA1C-771B-451C-A5B2-BBA278648F92}" type="pres">
      <dgm:prSet presAssocID="{4BA753F6-F72A-4B3F-A421-FB5EC644C484}" presName="Name19" presStyleLbl="parChTrans1D4" presStyleIdx="8" presStyleCnt="16"/>
      <dgm:spPr/>
    </dgm:pt>
    <dgm:pt modelId="{C71E4F0B-C143-49F6-985C-48EE30637764}" type="pres">
      <dgm:prSet presAssocID="{6A1EE7C3-FD65-4AFC-A8C9-E51BD5B2DB84}" presName="Name21" presStyleCnt="0"/>
      <dgm:spPr/>
    </dgm:pt>
    <dgm:pt modelId="{8C4C155A-87D3-4EA4-B78D-013BF1DD8B52}" type="pres">
      <dgm:prSet presAssocID="{6A1EE7C3-FD65-4AFC-A8C9-E51BD5B2DB84}" presName="level2Shape" presStyleLbl="node4" presStyleIdx="8" presStyleCnt="16"/>
      <dgm:spPr/>
    </dgm:pt>
    <dgm:pt modelId="{9663BB6F-D3BE-43D6-A025-E74D142B1847}" type="pres">
      <dgm:prSet presAssocID="{6A1EE7C3-FD65-4AFC-A8C9-E51BD5B2DB84}" presName="hierChild3" presStyleCnt="0"/>
      <dgm:spPr/>
    </dgm:pt>
    <dgm:pt modelId="{509A4DB5-9872-43A4-A358-1DA0628A4ECF}" type="pres">
      <dgm:prSet presAssocID="{CBBBB1D0-3454-48DF-80C7-C8D03F9EF941}" presName="Name19" presStyleLbl="parChTrans1D4" presStyleIdx="9" presStyleCnt="16"/>
      <dgm:spPr/>
    </dgm:pt>
    <dgm:pt modelId="{A8D653F6-0359-47A6-8D2C-462A129B2EE9}" type="pres">
      <dgm:prSet presAssocID="{2178AA5E-12C0-4EC1-A58F-557637337DE1}" presName="Name21" presStyleCnt="0"/>
      <dgm:spPr/>
    </dgm:pt>
    <dgm:pt modelId="{4590F7AF-77C5-48D5-BCDD-7CE06B79DFEF}" type="pres">
      <dgm:prSet presAssocID="{2178AA5E-12C0-4EC1-A58F-557637337DE1}" presName="level2Shape" presStyleLbl="node4" presStyleIdx="9" presStyleCnt="16"/>
      <dgm:spPr/>
    </dgm:pt>
    <dgm:pt modelId="{0C501235-63BE-4DC8-A77D-D5A86599A6E2}" type="pres">
      <dgm:prSet presAssocID="{2178AA5E-12C0-4EC1-A58F-557637337DE1}" presName="hierChild3" presStyleCnt="0"/>
      <dgm:spPr/>
    </dgm:pt>
    <dgm:pt modelId="{F77CF162-102B-47CF-8C65-1E1E5FE54490}" type="pres">
      <dgm:prSet presAssocID="{3D6AE326-5705-4903-9868-A6203B3FA6A6}" presName="Name19" presStyleLbl="parChTrans1D4" presStyleIdx="10" presStyleCnt="16"/>
      <dgm:spPr/>
    </dgm:pt>
    <dgm:pt modelId="{63EE5734-47FE-40B4-976D-54EA1603FB7E}" type="pres">
      <dgm:prSet presAssocID="{207031E9-55AF-4B51-80A4-151AF03A550F}" presName="Name21" presStyleCnt="0"/>
      <dgm:spPr/>
    </dgm:pt>
    <dgm:pt modelId="{1115292E-708C-46BA-B6B8-2999120DD0F8}" type="pres">
      <dgm:prSet presAssocID="{207031E9-55AF-4B51-80A4-151AF03A550F}" presName="level2Shape" presStyleLbl="node4" presStyleIdx="10" presStyleCnt="16"/>
      <dgm:spPr/>
    </dgm:pt>
    <dgm:pt modelId="{5657A5A9-09FD-463C-AE8F-4DF65D92601E}" type="pres">
      <dgm:prSet presAssocID="{207031E9-55AF-4B51-80A4-151AF03A550F}" presName="hierChild3" presStyleCnt="0"/>
      <dgm:spPr/>
    </dgm:pt>
    <dgm:pt modelId="{5B225D63-4EC4-4F82-B2F2-A1E991F66F28}" type="pres">
      <dgm:prSet presAssocID="{E3A03734-1257-4763-8B19-D89B6BB8B308}" presName="Name19" presStyleLbl="parChTrans1D4" presStyleIdx="11" presStyleCnt="16"/>
      <dgm:spPr/>
    </dgm:pt>
    <dgm:pt modelId="{EF29F170-E43C-4FA3-AE82-5C01129A6A84}" type="pres">
      <dgm:prSet presAssocID="{26CFD5BA-5AD6-4BCF-B7A4-144AB6BDA924}" presName="Name21" presStyleCnt="0"/>
      <dgm:spPr/>
    </dgm:pt>
    <dgm:pt modelId="{D08EB935-3EE5-4104-9A72-832F367153F0}" type="pres">
      <dgm:prSet presAssocID="{26CFD5BA-5AD6-4BCF-B7A4-144AB6BDA924}" presName="level2Shape" presStyleLbl="node4" presStyleIdx="11" presStyleCnt="16"/>
      <dgm:spPr/>
    </dgm:pt>
    <dgm:pt modelId="{7D4085CD-79D1-4161-AAA5-FE639C676DBA}" type="pres">
      <dgm:prSet presAssocID="{26CFD5BA-5AD6-4BCF-B7A4-144AB6BDA924}" presName="hierChild3" presStyleCnt="0"/>
      <dgm:spPr/>
    </dgm:pt>
    <dgm:pt modelId="{41D72860-2547-458D-8B50-B5C785AEC2A9}" type="pres">
      <dgm:prSet presAssocID="{E329F334-896B-4197-B754-18A6F4E2E4F8}" presName="Name19" presStyleLbl="parChTrans1D4" presStyleIdx="12" presStyleCnt="16"/>
      <dgm:spPr/>
    </dgm:pt>
    <dgm:pt modelId="{54DAA021-0240-4ECF-993C-FE0DA4B641CD}" type="pres">
      <dgm:prSet presAssocID="{90E37C9F-E8DD-4757-950D-D7F68A48D479}" presName="Name21" presStyleCnt="0"/>
      <dgm:spPr/>
    </dgm:pt>
    <dgm:pt modelId="{3FDFD5C7-CF8E-4EE1-B8EF-18AD2013F37D}" type="pres">
      <dgm:prSet presAssocID="{90E37C9F-E8DD-4757-950D-D7F68A48D479}" presName="level2Shape" presStyleLbl="node4" presStyleIdx="12" presStyleCnt="16"/>
      <dgm:spPr/>
    </dgm:pt>
    <dgm:pt modelId="{30AA7D78-6343-4F9B-8978-F95327F37AA5}" type="pres">
      <dgm:prSet presAssocID="{90E37C9F-E8DD-4757-950D-D7F68A48D479}" presName="hierChild3" presStyleCnt="0"/>
      <dgm:spPr/>
    </dgm:pt>
    <dgm:pt modelId="{08DB52BF-BB61-4998-AD9F-5F972BE3C482}" type="pres">
      <dgm:prSet presAssocID="{A6D2606B-BC86-4372-85FF-2033F829D7CD}" presName="Name19" presStyleLbl="parChTrans1D4" presStyleIdx="13" presStyleCnt="16"/>
      <dgm:spPr/>
    </dgm:pt>
    <dgm:pt modelId="{D304579C-C99D-45D9-A9D9-EADCBA32A2C5}" type="pres">
      <dgm:prSet presAssocID="{FE16D763-AF4D-4D60-87F7-FDCE17E2B102}" presName="Name21" presStyleCnt="0"/>
      <dgm:spPr/>
    </dgm:pt>
    <dgm:pt modelId="{A6FF49FF-5BCB-4797-B4B8-0AD5098408CA}" type="pres">
      <dgm:prSet presAssocID="{FE16D763-AF4D-4D60-87F7-FDCE17E2B102}" presName="level2Shape" presStyleLbl="node4" presStyleIdx="13" presStyleCnt="16"/>
      <dgm:spPr/>
    </dgm:pt>
    <dgm:pt modelId="{BB15D278-7A42-453D-A411-149BD6970A62}" type="pres">
      <dgm:prSet presAssocID="{FE16D763-AF4D-4D60-87F7-FDCE17E2B102}" presName="hierChild3" presStyleCnt="0"/>
      <dgm:spPr/>
    </dgm:pt>
    <dgm:pt modelId="{5B6E8FED-73B3-4A80-9666-0393BCC97EF0}" type="pres">
      <dgm:prSet presAssocID="{F59BE9A4-61B4-45E5-BF26-695B1696631A}" presName="Name19" presStyleLbl="parChTrans1D4" presStyleIdx="14" presStyleCnt="16"/>
      <dgm:spPr/>
    </dgm:pt>
    <dgm:pt modelId="{B2AF0AE8-CA80-480A-924A-AD846DB096C4}" type="pres">
      <dgm:prSet presAssocID="{E34EDC50-71ED-4D14-B06F-D5849ECC0940}" presName="Name21" presStyleCnt="0"/>
      <dgm:spPr/>
    </dgm:pt>
    <dgm:pt modelId="{C12FFB89-DE48-41CF-83FC-B9FA41102FA0}" type="pres">
      <dgm:prSet presAssocID="{E34EDC50-71ED-4D14-B06F-D5849ECC0940}" presName="level2Shape" presStyleLbl="node4" presStyleIdx="14" presStyleCnt="16"/>
      <dgm:spPr/>
    </dgm:pt>
    <dgm:pt modelId="{9A935B72-33E6-4C24-A205-076B45BCC9FF}" type="pres">
      <dgm:prSet presAssocID="{E34EDC50-71ED-4D14-B06F-D5849ECC0940}" presName="hierChild3" presStyleCnt="0"/>
      <dgm:spPr/>
    </dgm:pt>
    <dgm:pt modelId="{B2B63470-390E-465D-A344-33667EFEFD93}" type="pres">
      <dgm:prSet presAssocID="{218E931F-E782-4A3E-BA55-55A216264BBB}" presName="Name19" presStyleLbl="parChTrans1D4" presStyleIdx="15" presStyleCnt="16"/>
      <dgm:spPr/>
    </dgm:pt>
    <dgm:pt modelId="{8E7E6658-7832-4D4E-B517-FA9441C47341}" type="pres">
      <dgm:prSet presAssocID="{3D80001B-3890-458A-950C-40EECF6B70D1}" presName="Name21" presStyleCnt="0"/>
      <dgm:spPr/>
    </dgm:pt>
    <dgm:pt modelId="{DC30885C-2264-46A3-9197-5D1F9823E848}" type="pres">
      <dgm:prSet presAssocID="{3D80001B-3890-458A-950C-40EECF6B70D1}" presName="level2Shape" presStyleLbl="node4" presStyleIdx="15" presStyleCnt="16"/>
      <dgm:spPr/>
    </dgm:pt>
    <dgm:pt modelId="{265DC5A4-1313-4571-98FE-1A20F4CA05EF}" type="pres">
      <dgm:prSet presAssocID="{3D80001B-3890-458A-950C-40EECF6B70D1}" presName="hierChild3" presStyleCnt="0"/>
      <dgm:spPr/>
    </dgm:pt>
    <dgm:pt modelId="{AF2E4B09-06BA-4674-96F7-56C32B25868A}" type="pres">
      <dgm:prSet presAssocID="{317AF03A-BE67-4BAC-91A5-1A32EED53954}" presName="Name19" presStyleLbl="parChTrans1D3" presStyleIdx="3" presStyleCnt="4"/>
      <dgm:spPr/>
    </dgm:pt>
    <dgm:pt modelId="{EC92FCED-E6B0-45CB-B37A-E92D83BB484A}" type="pres">
      <dgm:prSet presAssocID="{C3CC76E3-1930-4D50-BFA3-2D96F6FF22B5}" presName="Name21" presStyleCnt="0"/>
      <dgm:spPr/>
    </dgm:pt>
    <dgm:pt modelId="{5AA57C6E-2360-4AB5-AEB1-2C2CA68AEC11}" type="pres">
      <dgm:prSet presAssocID="{C3CC76E3-1930-4D50-BFA3-2D96F6FF22B5}" presName="level2Shape" presStyleLbl="node3" presStyleIdx="3" presStyleCnt="4"/>
      <dgm:spPr/>
    </dgm:pt>
    <dgm:pt modelId="{0136656F-7A3F-446B-BAFB-A6263D072EC5}" type="pres">
      <dgm:prSet presAssocID="{C3CC76E3-1930-4D50-BFA3-2D96F6FF22B5}" presName="hierChild3" presStyleCnt="0"/>
      <dgm:spPr/>
    </dgm:pt>
    <dgm:pt modelId="{F9323D0E-BA81-4005-AFA3-F3DD57CC107F}" type="pres">
      <dgm:prSet presAssocID="{0A84C2FB-B4EE-4C22-80D7-4390584A0541}" presName="Name19" presStyleLbl="parChTrans1D2" presStyleIdx="2" presStyleCnt="3"/>
      <dgm:spPr/>
    </dgm:pt>
    <dgm:pt modelId="{DD9AC297-73C9-4754-BD34-0F4E9447F91B}" type="pres">
      <dgm:prSet presAssocID="{874F2AF2-F0E3-4027-915E-D75B66313024}" presName="Name21" presStyleCnt="0"/>
      <dgm:spPr/>
    </dgm:pt>
    <dgm:pt modelId="{F2CD4515-3E30-481B-ABC0-CA957BBEAF16}" type="pres">
      <dgm:prSet presAssocID="{874F2AF2-F0E3-4027-915E-D75B66313024}" presName="level2Shape" presStyleLbl="node2" presStyleIdx="2" presStyleCnt="3"/>
      <dgm:spPr/>
    </dgm:pt>
    <dgm:pt modelId="{7297A18A-78DC-47DD-92BE-A54DE6572C56}" type="pres">
      <dgm:prSet presAssocID="{874F2AF2-F0E3-4027-915E-D75B66313024}" presName="hierChild3" presStyleCnt="0"/>
      <dgm:spPr/>
    </dgm:pt>
    <dgm:pt modelId="{2F7D46E9-6471-4364-93CA-048DB3EE2D83}" type="pres">
      <dgm:prSet presAssocID="{CEA2EC77-C4CB-40D4-BB37-970C9689F1F1}" presName="bgShapesFlow" presStyleCnt="0"/>
      <dgm:spPr/>
    </dgm:pt>
    <dgm:pt modelId="{B1BD602F-2C8C-412E-8163-B4E7BDA78180}" type="pres">
      <dgm:prSet presAssocID="{37CB2FBE-AA2C-4014-A095-FAC13D39A382}" presName="rectComp" presStyleCnt="0"/>
      <dgm:spPr/>
    </dgm:pt>
    <dgm:pt modelId="{7CD034D4-175F-402B-9A8E-4C1C8DCF3090}" type="pres">
      <dgm:prSet presAssocID="{37CB2FBE-AA2C-4014-A095-FAC13D39A382}" presName="bgRect" presStyleLbl="bgShp" presStyleIdx="0" presStyleCnt="6"/>
      <dgm:spPr/>
    </dgm:pt>
    <dgm:pt modelId="{619855B5-CAA6-4D44-9140-59478F41D1BF}" type="pres">
      <dgm:prSet presAssocID="{37CB2FBE-AA2C-4014-A095-FAC13D39A382}" presName="bgRectTx" presStyleLbl="bgShp" presStyleIdx="0" presStyleCnt="6">
        <dgm:presLayoutVars>
          <dgm:bulletEnabled val="1"/>
        </dgm:presLayoutVars>
      </dgm:prSet>
      <dgm:spPr/>
    </dgm:pt>
    <dgm:pt modelId="{35F4616A-E307-4BC5-B2CE-5402D6CC9207}" type="pres">
      <dgm:prSet presAssocID="{37CB2FBE-AA2C-4014-A095-FAC13D39A382}" presName="spComp" presStyleCnt="0"/>
      <dgm:spPr/>
    </dgm:pt>
    <dgm:pt modelId="{7946DAEF-D7B7-4520-B258-65EF7D790394}" type="pres">
      <dgm:prSet presAssocID="{37CB2FBE-AA2C-4014-A095-FAC13D39A382}" presName="vSp" presStyleCnt="0"/>
      <dgm:spPr/>
    </dgm:pt>
    <dgm:pt modelId="{3FA10E56-AF98-41BC-AD9F-CA522163A8A4}" type="pres">
      <dgm:prSet presAssocID="{697E460E-6BF4-4487-B782-A2F903229410}" presName="rectComp" presStyleCnt="0"/>
      <dgm:spPr/>
    </dgm:pt>
    <dgm:pt modelId="{C56D37DF-E201-4303-BD0D-2832EE20ABCE}" type="pres">
      <dgm:prSet presAssocID="{697E460E-6BF4-4487-B782-A2F903229410}" presName="bgRect" presStyleLbl="bgShp" presStyleIdx="1" presStyleCnt="6"/>
      <dgm:spPr/>
    </dgm:pt>
    <dgm:pt modelId="{F5A1F08B-6C65-414F-8EBE-2465360B9FAD}" type="pres">
      <dgm:prSet presAssocID="{697E460E-6BF4-4487-B782-A2F903229410}" presName="bgRectTx" presStyleLbl="bgShp" presStyleIdx="1" presStyleCnt="6">
        <dgm:presLayoutVars>
          <dgm:bulletEnabled val="1"/>
        </dgm:presLayoutVars>
      </dgm:prSet>
      <dgm:spPr/>
    </dgm:pt>
    <dgm:pt modelId="{9D5CFC6F-BCC1-4359-8EC4-631E6A1B7A8B}" type="pres">
      <dgm:prSet presAssocID="{697E460E-6BF4-4487-B782-A2F903229410}" presName="spComp" presStyleCnt="0"/>
      <dgm:spPr/>
    </dgm:pt>
    <dgm:pt modelId="{3B21EDE5-FC9E-4164-8CEA-A024CBC039CC}" type="pres">
      <dgm:prSet presAssocID="{697E460E-6BF4-4487-B782-A2F903229410}" presName="vSp" presStyleCnt="0"/>
      <dgm:spPr/>
    </dgm:pt>
    <dgm:pt modelId="{72B792E9-4E09-4A6D-8B60-37D757AB84DE}" type="pres">
      <dgm:prSet presAssocID="{C3C2BD30-AF16-42D5-A2B1-191956FC8199}" presName="rectComp" presStyleCnt="0"/>
      <dgm:spPr/>
    </dgm:pt>
    <dgm:pt modelId="{534D0CB4-0CA1-4145-8845-006BDF7FCA94}" type="pres">
      <dgm:prSet presAssocID="{C3C2BD30-AF16-42D5-A2B1-191956FC8199}" presName="bgRect" presStyleLbl="bgShp" presStyleIdx="2" presStyleCnt="6"/>
      <dgm:spPr/>
    </dgm:pt>
    <dgm:pt modelId="{906D59C5-ABC5-4C5B-A229-3BFD94E241C9}" type="pres">
      <dgm:prSet presAssocID="{C3C2BD30-AF16-42D5-A2B1-191956FC8199}" presName="bgRectTx" presStyleLbl="bgShp" presStyleIdx="2" presStyleCnt="6">
        <dgm:presLayoutVars>
          <dgm:bulletEnabled val="1"/>
        </dgm:presLayoutVars>
      </dgm:prSet>
      <dgm:spPr/>
    </dgm:pt>
    <dgm:pt modelId="{4521691E-E463-4F42-AEDB-DA229C5B9130}" type="pres">
      <dgm:prSet presAssocID="{C3C2BD30-AF16-42D5-A2B1-191956FC8199}" presName="spComp" presStyleCnt="0"/>
      <dgm:spPr/>
    </dgm:pt>
    <dgm:pt modelId="{6FEE0FF9-33F0-4790-8C30-6E0527C16973}" type="pres">
      <dgm:prSet presAssocID="{C3C2BD30-AF16-42D5-A2B1-191956FC8199}" presName="vSp" presStyleCnt="0"/>
      <dgm:spPr/>
    </dgm:pt>
    <dgm:pt modelId="{FA2C5577-4AB2-4BB4-8230-1272320547D4}" type="pres">
      <dgm:prSet presAssocID="{41EA1E9C-C6B6-4A26-8483-EB4B9CBB8FB0}" presName="rectComp" presStyleCnt="0"/>
      <dgm:spPr/>
    </dgm:pt>
    <dgm:pt modelId="{43AC054C-902B-4AEF-A57D-A641E6FC7EA2}" type="pres">
      <dgm:prSet presAssocID="{41EA1E9C-C6B6-4A26-8483-EB4B9CBB8FB0}" presName="bgRect" presStyleLbl="bgShp" presStyleIdx="3" presStyleCnt="6"/>
      <dgm:spPr/>
    </dgm:pt>
    <dgm:pt modelId="{A380864D-7830-4F8E-A507-74393CE9974B}" type="pres">
      <dgm:prSet presAssocID="{41EA1E9C-C6B6-4A26-8483-EB4B9CBB8FB0}" presName="bgRectTx" presStyleLbl="bgShp" presStyleIdx="3" presStyleCnt="6">
        <dgm:presLayoutVars>
          <dgm:bulletEnabled val="1"/>
        </dgm:presLayoutVars>
      </dgm:prSet>
      <dgm:spPr/>
    </dgm:pt>
    <dgm:pt modelId="{D92B5EBF-C247-4CB2-B8BE-6D1FF084550B}" type="pres">
      <dgm:prSet presAssocID="{41EA1E9C-C6B6-4A26-8483-EB4B9CBB8FB0}" presName="spComp" presStyleCnt="0"/>
      <dgm:spPr/>
    </dgm:pt>
    <dgm:pt modelId="{4AAFF257-0440-4BB9-8240-5E6A9A89C4F7}" type="pres">
      <dgm:prSet presAssocID="{41EA1E9C-C6B6-4A26-8483-EB4B9CBB8FB0}" presName="vSp" presStyleCnt="0"/>
      <dgm:spPr/>
    </dgm:pt>
    <dgm:pt modelId="{3ABEEE29-8F45-4883-A7F5-4A61A9BD304F}" type="pres">
      <dgm:prSet presAssocID="{093EED88-37B9-4AFF-B804-481094AD371C}" presName="rectComp" presStyleCnt="0"/>
      <dgm:spPr/>
    </dgm:pt>
    <dgm:pt modelId="{9634C422-8CE3-4B83-8A97-66F7DAB43638}" type="pres">
      <dgm:prSet presAssocID="{093EED88-37B9-4AFF-B804-481094AD371C}" presName="bgRect" presStyleLbl="bgShp" presStyleIdx="4" presStyleCnt="6"/>
      <dgm:spPr/>
    </dgm:pt>
    <dgm:pt modelId="{72C122E6-7893-4769-B887-C6792E77934B}" type="pres">
      <dgm:prSet presAssocID="{093EED88-37B9-4AFF-B804-481094AD371C}" presName="bgRectTx" presStyleLbl="bgShp" presStyleIdx="4" presStyleCnt="6">
        <dgm:presLayoutVars>
          <dgm:bulletEnabled val="1"/>
        </dgm:presLayoutVars>
      </dgm:prSet>
      <dgm:spPr/>
    </dgm:pt>
    <dgm:pt modelId="{960DF31D-38AA-441C-A1D3-3ECBB36C7091}" type="pres">
      <dgm:prSet presAssocID="{093EED88-37B9-4AFF-B804-481094AD371C}" presName="spComp" presStyleCnt="0"/>
      <dgm:spPr/>
    </dgm:pt>
    <dgm:pt modelId="{6FC1F312-1ED4-4EC0-85F0-845B4A78FC5C}" type="pres">
      <dgm:prSet presAssocID="{093EED88-37B9-4AFF-B804-481094AD371C}" presName="vSp" presStyleCnt="0"/>
      <dgm:spPr/>
    </dgm:pt>
    <dgm:pt modelId="{624324D7-F742-4CF4-9D59-12177685894E}" type="pres">
      <dgm:prSet presAssocID="{10F9899D-FC8E-4D15-81D2-4B5C317A1E4E}" presName="rectComp" presStyleCnt="0"/>
      <dgm:spPr/>
    </dgm:pt>
    <dgm:pt modelId="{6F693B23-DCDF-4303-9797-E889E4B22DED}" type="pres">
      <dgm:prSet presAssocID="{10F9899D-FC8E-4D15-81D2-4B5C317A1E4E}" presName="bgRect" presStyleLbl="bgShp" presStyleIdx="5" presStyleCnt="6"/>
      <dgm:spPr/>
    </dgm:pt>
    <dgm:pt modelId="{A4C23B24-4207-4C83-A2A5-F7EF7889863A}" type="pres">
      <dgm:prSet presAssocID="{10F9899D-FC8E-4D15-81D2-4B5C317A1E4E}" presName="bgRectTx" presStyleLbl="bgShp" presStyleIdx="5" presStyleCnt="6">
        <dgm:presLayoutVars>
          <dgm:bulletEnabled val="1"/>
        </dgm:presLayoutVars>
      </dgm:prSet>
      <dgm:spPr/>
    </dgm:pt>
  </dgm:ptLst>
  <dgm:cxnLst>
    <dgm:cxn modelId="{5DE7699F-5873-4018-A1AC-7E2EAC28895D}" type="presOf" srcId="{218E931F-E782-4A3E-BA55-55A216264BBB}" destId="{B2B63470-390E-465D-A344-33667EFEFD93}" srcOrd="0" destOrd="0" presId="urn:microsoft.com/office/officeart/2005/8/layout/hierarchy6"/>
    <dgm:cxn modelId="{11258B2B-4AC3-4A5C-A315-0304569B2CFB}" type="presOf" srcId="{F59BE9A4-61B4-45E5-BF26-695B1696631A}" destId="{5B6E8FED-73B3-4A80-9666-0393BCC97EF0}" srcOrd="0" destOrd="0" presId="urn:microsoft.com/office/officeart/2005/8/layout/hierarchy6"/>
    <dgm:cxn modelId="{48241D37-3956-46AF-AB0B-0848B3E1177E}" type="presOf" srcId="{CBBBB1D0-3454-48DF-80C7-C8D03F9EF941}" destId="{509A4DB5-9872-43A4-A358-1DA0628A4ECF}" srcOrd="0" destOrd="0" presId="urn:microsoft.com/office/officeart/2005/8/layout/hierarchy6"/>
    <dgm:cxn modelId="{4BDAF1D9-1630-440C-80DD-277D83B7E3D5}" type="presOf" srcId="{3D80001B-3890-458A-950C-40EECF6B70D1}" destId="{DC30885C-2264-46A3-9197-5D1F9823E848}" srcOrd="0" destOrd="0" presId="urn:microsoft.com/office/officeart/2005/8/layout/hierarchy6"/>
    <dgm:cxn modelId="{714C7F3F-7D81-4D8F-BD0E-1C9E731748D6}" type="presOf" srcId="{2DB982B0-A747-4BF8-8A7D-CDA20E203C01}" destId="{60F94D59-5D63-471C-A414-EDFF896A12A3}" srcOrd="0" destOrd="0" presId="urn:microsoft.com/office/officeart/2005/8/layout/hierarchy6"/>
    <dgm:cxn modelId="{D0D49E95-CDD8-4C4E-992F-D0E232D73195}" srcId="{CEA2EC77-C4CB-40D4-BB37-970C9689F1F1}" destId="{41EA1E9C-C6B6-4A26-8483-EB4B9CBB8FB0}" srcOrd="4" destOrd="0" parTransId="{2F9EAEB1-2085-401D-9A9F-958B5C4F18CD}" sibTransId="{0204F89B-C3CF-40C6-B0D8-9FA94BE3C707}"/>
    <dgm:cxn modelId="{FDB8BCCA-C6B2-4121-927A-EE1759F5FF90}" srcId="{E34EDC50-71ED-4D14-B06F-D5849ECC0940}" destId="{3D80001B-3890-458A-950C-40EECF6B70D1}" srcOrd="0" destOrd="0" parTransId="{218E931F-E782-4A3E-BA55-55A216264BBB}" sibTransId="{46C52C7D-A5B2-4F45-9FE4-383A845D37A9}"/>
    <dgm:cxn modelId="{9C12857D-4C53-4A73-ABD8-C82F43B920A4}" srcId="{90D49127-49F3-41E2-97E3-2141E320C85C}" destId="{207031E9-55AF-4B51-80A4-151AF03A550F}" srcOrd="1" destOrd="0" parTransId="{3D6AE326-5705-4903-9868-A6203B3FA6A6}" sibTransId="{E91A386A-82A0-4279-9850-4BD4C6C6C66C}"/>
    <dgm:cxn modelId="{1B4C5370-EB63-4422-92D0-BEEFE29E702A}" type="presOf" srcId="{E3A03734-1257-4763-8B19-D89B6BB8B308}" destId="{5B225D63-4EC4-4F82-B2F2-A1E991F66F28}" srcOrd="0" destOrd="0" presId="urn:microsoft.com/office/officeart/2005/8/layout/hierarchy6"/>
    <dgm:cxn modelId="{1BD825BA-FB05-414F-A521-E0B197BDA0AB}" type="presOf" srcId="{10F9899D-FC8E-4D15-81D2-4B5C317A1E4E}" destId="{6F693B23-DCDF-4303-9797-E889E4B22DED}" srcOrd="0" destOrd="0" presId="urn:microsoft.com/office/officeart/2005/8/layout/hierarchy6"/>
    <dgm:cxn modelId="{F978BDDF-1AB4-47E9-B81D-B062C7ADFBFF}" type="presOf" srcId="{C3C2BD30-AF16-42D5-A2B1-191956FC8199}" destId="{534D0CB4-0CA1-4145-8845-006BDF7FCA94}" srcOrd="0" destOrd="0" presId="urn:microsoft.com/office/officeart/2005/8/layout/hierarchy6"/>
    <dgm:cxn modelId="{AC2C594D-5807-44F1-8FB2-FBCCBFF748FF}" type="presOf" srcId="{BC175DFC-6BE3-47B7-8E4D-2C2B890837F2}" destId="{C66CCFC2-3FE9-4248-8587-FB654726EBF7}" srcOrd="0" destOrd="0" presId="urn:microsoft.com/office/officeart/2005/8/layout/hierarchy6"/>
    <dgm:cxn modelId="{3BE3C5FE-65F3-4925-A988-172F07DB3BBA}" type="presOf" srcId="{E329F334-896B-4197-B754-18A6F4E2E4F8}" destId="{41D72860-2547-458D-8B50-B5C785AEC2A9}" srcOrd="0" destOrd="0" presId="urn:microsoft.com/office/officeart/2005/8/layout/hierarchy6"/>
    <dgm:cxn modelId="{498B34A5-CC1F-4957-BBAE-6ACDB2E623D6}" srcId="{6B6638D3-2FDD-4053-8F57-B0E9EA6B3141}" destId="{C3CC76E3-1930-4D50-BFA3-2D96F6FF22B5}" srcOrd="1" destOrd="0" parTransId="{317AF03A-BE67-4BAC-91A5-1A32EED53954}" sibTransId="{E32382FD-7804-442D-B638-64A4DE22FFFE}"/>
    <dgm:cxn modelId="{1A4D0E84-10E7-407F-97D4-2727D12C1F13}" srcId="{CEA2EC77-C4CB-40D4-BB37-970C9689F1F1}" destId="{37CB2FBE-AA2C-4014-A095-FAC13D39A382}" srcOrd="1" destOrd="0" parTransId="{9F55E370-B8E5-4615-8DB1-6EA9674F71E6}" sibTransId="{60B14820-8A71-43A1-B088-249FD9FDD31F}"/>
    <dgm:cxn modelId="{A40A7DCB-AA76-471F-9699-820D732E4C56}" srcId="{CEA2EC77-C4CB-40D4-BB37-970C9689F1F1}" destId="{697E460E-6BF4-4487-B782-A2F903229410}" srcOrd="2" destOrd="0" parTransId="{04E3C2CD-5D67-4492-81C3-CAED2D843A9E}" sibTransId="{F407A880-C0D0-43C9-A564-9CCAFB9034D7}"/>
    <dgm:cxn modelId="{9C3952C1-6FA3-4949-9404-C67C6308218A}" type="presOf" srcId="{051EA36E-01C3-4BEC-B402-49C513A2AF77}" destId="{705AF9A7-8DF1-4FD1-BDBD-6E2CFC30A32A}" srcOrd="0" destOrd="0" presId="urn:microsoft.com/office/officeart/2005/8/layout/hierarchy6"/>
    <dgm:cxn modelId="{ECED58C9-BBEC-4C35-86CA-B671457E13EB}" srcId="{CEA2EC77-C4CB-40D4-BB37-970C9689F1F1}" destId="{10F9899D-FC8E-4D15-81D2-4B5C317A1E4E}" srcOrd="6" destOrd="0" parTransId="{71084412-4050-4487-A6FE-5DE9E03C3685}" sibTransId="{4062E7EA-4FE5-4814-BDA4-EA7DE8533615}"/>
    <dgm:cxn modelId="{80A35356-DB51-43F8-8919-9908DDFC54F6}" type="presOf" srcId="{E34EDC50-71ED-4D14-B06F-D5849ECC0940}" destId="{C12FFB89-DE48-41CF-83FC-B9FA41102FA0}" srcOrd="0" destOrd="0" presId="urn:microsoft.com/office/officeart/2005/8/layout/hierarchy6"/>
    <dgm:cxn modelId="{63694BF5-7F6A-4B83-B953-480464CAA912}" srcId="{5F5D19FA-807D-476B-B966-2605D40C312A}" destId="{EC71313F-89C3-4867-86AB-B3649B40F210}" srcOrd="0" destOrd="0" parTransId="{051EA36E-01C3-4BEC-B402-49C513A2AF77}" sibTransId="{D1038231-9E5D-4BAF-B830-5EF7EAAF0850}"/>
    <dgm:cxn modelId="{C826C5B7-D3E0-42DB-906B-EB472F74A968}" srcId="{BC175DFC-6BE3-47B7-8E4D-2C2B890837F2}" destId="{5F5D19FA-807D-476B-B966-2605D40C312A}" srcOrd="0" destOrd="0" parTransId="{ACA829E1-F66C-4B2B-BE88-15ED78716915}" sibTransId="{3055ACEE-F60F-4AC7-AF0F-AF0C503DA401}"/>
    <dgm:cxn modelId="{72FCD824-C098-4829-ADA0-A2B24ED2ABC5}" srcId="{A1CAE9F5-771E-487C-AEDC-4F7B7BA8B73A}" destId="{F9086DEB-6693-4356-B5E2-B1DEF528B7A2}" srcOrd="2" destOrd="0" parTransId="{32A93EFD-4D58-40E7-A720-A05F5F5E17D1}" sibTransId="{D36CDC18-5CB3-4244-BC62-A0C554C5420B}"/>
    <dgm:cxn modelId="{C3546DFA-3D67-42D6-BA3E-ADDA6FE43ACD}" type="presOf" srcId="{EC71313F-89C3-4867-86AB-B3649B40F210}" destId="{19BAB24B-BFEA-4DF0-9566-F76D16694387}" srcOrd="0" destOrd="0" presId="urn:microsoft.com/office/officeart/2005/8/layout/hierarchy6"/>
    <dgm:cxn modelId="{8B15283A-7237-4461-962F-3959CF5FA03B}" type="presOf" srcId="{802C35EB-AB9E-4641-8740-13D4DFCC8237}" destId="{8DE2A9BE-69CA-4CFB-89F7-DC2AC3F66108}" srcOrd="0" destOrd="0" presId="urn:microsoft.com/office/officeart/2005/8/layout/hierarchy6"/>
    <dgm:cxn modelId="{4710C36A-121A-4F1D-B566-141AE769EA19}" srcId="{5DF5B337-F20C-40A9-865A-636C683E2A3A}" destId="{A1CAE9F5-771E-487C-AEDC-4F7B7BA8B73A}" srcOrd="0" destOrd="0" parTransId="{00DA3AC3-8A9B-43F8-8E16-754FC237BFE5}" sibTransId="{9E9534FD-4BB8-42EE-AC31-234914280759}"/>
    <dgm:cxn modelId="{A7D78934-07CF-47D4-A3A5-C7546B717B27}" srcId="{207031E9-55AF-4B51-80A4-151AF03A550F}" destId="{26CFD5BA-5AD6-4BCF-B7A4-144AB6BDA924}" srcOrd="0" destOrd="0" parTransId="{E3A03734-1257-4763-8B19-D89B6BB8B308}" sibTransId="{9DF01A41-5DCE-4530-8741-001EBE1D06AD}"/>
    <dgm:cxn modelId="{71A15B59-DD36-4244-AB20-21EE5A3DF7AB}" type="presOf" srcId="{37CB2FBE-AA2C-4014-A095-FAC13D39A382}" destId="{619855B5-CAA6-4D44-9140-59478F41D1BF}" srcOrd="1" destOrd="0" presId="urn:microsoft.com/office/officeart/2005/8/layout/hierarchy6"/>
    <dgm:cxn modelId="{07AAA29D-F822-432F-AE88-6D1FBBD4108F}" type="presOf" srcId="{799A4231-352E-4D35-8B38-189959D65782}" destId="{06AB8EC9-C62B-4ED9-A90A-0920B7968E31}" srcOrd="0" destOrd="0" presId="urn:microsoft.com/office/officeart/2005/8/layout/hierarchy6"/>
    <dgm:cxn modelId="{1C3A9520-C1D2-4FA7-AB37-4A2D18476ED5}" type="presOf" srcId="{BBAC10C7-2CC8-4474-BFDA-E2CCB6ACC70B}" destId="{DFACE759-9816-414B-81E0-D3587A2346C0}" srcOrd="0" destOrd="0" presId="urn:microsoft.com/office/officeart/2005/8/layout/hierarchy6"/>
    <dgm:cxn modelId="{7C788223-14AF-4D10-A8B3-C4440FB6F413}" srcId="{90D49127-49F3-41E2-97E3-2141E320C85C}" destId="{6A1EE7C3-FD65-4AFC-A8C9-E51BD5B2DB84}" srcOrd="0" destOrd="0" parTransId="{4BA753F6-F72A-4B3F-A421-FB5EC644C484}" sibTransId="{4CED4ACB-CD63-4D4B-AA85-742D0488467A}"/>
    <dgm:cxn modelId="{04FA7C34-61B7-4EF2-90CB-96DB2D874E93}" type="presOf" srcId="{41EA1E9C-C6B6-4A26-8483-EB4B9CBB8FB0}" destId="{A380864D-7830-4F8E-A507-74393CE9974B}" srcOrd="1" destOrd="0" presId="urn:microsoft.com/office/officeart/2005/8/layout/hierarchy6"/>
    <dgm:cxn modelId="{24D4CFE1-6933-44C2-92CA-651EE9827B56}" type="presOf" srcId="{41EA1E9C-C6B6-4A26-8483-EB4B9CBB8FB0}" destId="{43AC054C-902B-4AEF-A57D-A641E6FC7EA2}" srcOrd="0" destOrd="0" presId="urn:microsoft.com/office/officeart/2005/8/layout/hierarchy6"/>
    <dgm:cxn modelId="{380C49D6-0A69-44D6-998A-8FC6CB77DE33}" type="presOf" srcId="{874F2AF2-F0E3-4027-915E-D75B66313024}" destId="{F2CD4515-3E30-481B-ABC0-CA957BBEAF16}" srcOrd="0" destOrd="0" presId="urn:microsoft.com/office/officeart/2005/8/layout/hierarchy6"/>
    <dgm:cxn modelId="{7AF10D77-735D-4959-B41B-8419DF2164C3}" type="presOf" srcId="{093EED88-37B9-4AFF-B804-481094AD371C}" destId="{9634C422-8CE3-4B83-8A97-66F7DAB43638}" srcOrd="0" destOrd="0" presId="urn:microsoft.com/office/officeart/2005/8/layout/hierarchy6"/>
    <dgm:cxn modelId="{7E4DB65B-C176-4FF8-84D0-36473DCED775}" type="presOf" srcId="{5F5D19FA-807D-476B-B966-2605D40C312A}" destId="{3F4D08DB-AD92-4BF0-87D1-DB41E9C28CAC}" srcOrd="0" destOrd="0" presId="urn:microsoft.com/office/officeart/2005/8/layout/hierarchy6"/>
    <dgm:cxn modelId="{1A4C8ACD-43AE-43C9-89A8-CC89264A0487}" type="presOf" srcId="{FE385D05-0D25-45B4-B3D2-C492048B1A43}" destId="{8689C27A-EC06-444F-A477-FEFCF0957D00}" srcOrd="0" destOrd="0" presId="urn:microsoft.com/office/officeart/2005/8/layout/hierarchy6"/>
    <dgm:cxn modelId="{6F2E74CA-19E0-46D0-8A62-A3015BD34259}" type="presOf" srcId="{F9086DEB-6693-4356-B5E2-B1DEF528B7A2}" destId="{8ADE4027-7979-492D-ABA6-235688D10EC6}" srcOrd="0" destOrd="0" presId="urn:microsoft.com/office/officeart/2005/8/layout/hierarchy6"/>
    <dgm:cxn modelId="{5CC03949-42BA-4153-8225-78884995E714}" type="presOf" srcId="{A6D2606B-BC86-4372-85FF-2033F829D7CD}" destId="{08DB52BF-BB61-4998-AD9F-5F972BE3C482}" srcOrd="0" destOrd="0" presId="urn:microsoft.com/office/officeart/2005/8/layout/hierarchy6"/>
    <dgm:cxn modelId="{9BB02FD0-7AFF-44B2-880A-63F33000ED8E}" type="presOf" srcId="{37CB2FBE-AA2C-4014-A095-FAC13D39A382}" destId="{7CD034D4-175F-402B-9A8E-4C1C8DCF3090}" srcOrd="0" destOrd="0" presId="urn:microsoft.com/office/officeart/2005/8/layout/hierarchy6"/>
    <dgm:cxn modelId="{BB027EF8-38FF-4744-9AB9-3210AFC033DB}" type="presOf" srcId="{7E1A09E2-5719-4811-9E33-254B5F5511F7}" destId="{6BE56DBE-F840-4F67-AAA2-E7F3C0A167C8}" srcOrd="0" destOrd="0" presId="urn:microsoft.com/office/officeart/2005/8/layout/hierarchy6"/>
    <dgm:cxn modelId="{68B9C142-51FB-4A72-A3DE-0FBDD2D6C784}" type="presOf" srcId="{093EED88-37B9-4AFF-B804-481094AD371C}" destId="{72C122E6-7893-4769-B887-C6792E77934B}" srcOrd="1" destOrd="0" presId="urn:microsoft.com/office/officeart/2005/8/layout/hierarchy6"/>
    <dgm:cxn modelId="{2B122BFD-5A25-42C7-8E41-D0F61DB75FAD}" type="presOf" srcId="{6A1EE7C3-FD65-4AFC-A8C9-E51BD5B2DB84}" destId="{8C4C155A-87D3-4EA4-B78D-013BF1DD8B52}" srcOrd="0" destOrd="0" presId="urn:microsoft.com/office/officeart/2005/8/layout/hierarchy6"/>
    <dgm:cxn modelId="{C6F14A5A-4539-4020-8768-2491E660A251}" srcId="{DCA8C98E-599D-459A-AE07-C03DB324BB5E}" destId="{6B6638D3-2FDD-4053-8F57-B0E9EA6B3141}" srcOrd="1" destOrd="0" parTransId="{01EB72FB-BBAE-4DDD-A512-579293F72366}" sibTransId="{E0E09D91-1A46-4D5D-AE99-E4B72B41B4EF}"/>
    <dgm:cxn modelId="{02634DCD-AEEB-440D-8BF3-E5D29ABA67CF}" type="presOf" srcId="{90E37C9F-E8DD-4757-950D-D7F68A48D479}" destId="{3FDFD5C7-CF8E-4EE1-B8EF-18AD2013F37D}" srcOrd="0" destOrd="0" presId="urn:microsoft.com/office/officeart/2005/8/layout/hierarchy6"/>
    <dgm:cxn modelId="{87E908BF-C7BD-427C-A2EB-6188F5183F8A}" type="presOf" srcId="{3D6AE326-5705-4903-9868-A6203B3FA6A6}" destId="{F77CF162-102B-47CF-8C65-1E1E5FE54490}" srcOrd="0" destOrd="0" presId="urn:microsoft.com/office/officeart/2005/8/layout/hierarchy6"/>
    <dgm:cxn modelId="{ECECC462-BFBE-41C9-9970-96E0912B0E32}" type="presOf" srcId="{26CFD5BA-5AD6-4BCF-B7A4-144AB6BDA924}" destId="{D08EB935-3EE5-4104-9A72-832F367153F0}" srcOrd="0" destOrd="0" presId="urn:microsoft.com/office/officeart/2005/8/layout/hierarchy6"/>
    <dgm:cxn modelId="{5670EED0-600E-4C53-A963-FC2CA9ADB6C1}" srcId="{CEA2EC77-C4CB-40D4-BB37-970C9689F1F1}" destId="{DCA8C98E-599D-459A-AE07-C03DB324BB5E}" srcOrd="0" destOrd="0" parTransId="{0251CA85-BCEF-489D-A0C5-F5DD43157015}" sibTransId="{2BFEF9AA-F03B-471D-8270-D177E7AB2432}"/>
    <dgm:cxn modelId="{D2A04ACE-587F-4E40-9075-20EA37FC1705}" type="presOf" srcId="{2178AA5E-12C0-4EC1-A58F-557637337DE1}" destId="{4590F7AF-77C5-48D5-BCDD-7CE06B79DFEF}" srcOrd="0" destOrd="0" presId="urn:microsoft.com/office/officeart/2005/8/layout/hierarchy6"/>
    <dgm:cxn modelId="{76C117AC-3B66-47F2-A0B6-C131024E3CA8}" type="presOf" srcId="{776B101C-4EA8-49CC-9486-655FA2B0B811}" destId="{AA42A68C-0671-42C6-A567-2854127CAE13}" srcOrd="0" destOrd="0" presId="urn:microsoft.com/office/officeart/2005/8/layout/hierarchy6"/>
    <dgm:cxn modelId="{C98949C3-83BF-46B8-A4EA-ABB6D31C1C21}" type="presOf" srcId="{90D49127-49F3-41E2-97E3-2141E320C85C}" destId="{05D7D6C0-3AE3-4A75-B588-BC758E29099F}" srcOrd="0" destOrd="0" presId="urn:microsoft.com/office/officeart/2005/8/layout/hierarchy6"/>
    <dgm:cxn modelId="{CAA62514-B09A-471E-BEBF-26607BCB39AB}" type="presOf" srcId="{7FF747F2-7194-45E0-92E7-6C2186027A6D}" destId="{BAACACA5-F2E6-429B-8C83-5DFB99428D41}" srcOrd="0" destOrd="0" presId="urn:microsoft.com/office/officeart/2005/8/layout/hierarchy6"/>
    <dgm:cxn modelId="{086143B4-F4FA-4BB2-AAFE-94D017B22522}" type="presOf" srcId="{A1CAE9F5-771E-487C-AEDC-4F7B7BA8B73A}" destId="{07AECA85-7CCD-4258-BB2C-47C04CFE2168}" srcOrd="0" destOrd="0" presId="urn:microsoft.com/office/officeart/2005/8/layout/hierarchy6"/>
    <dgm:cxn modelId="{66B691CF-E223-45E2-8699-8FA23D386718}" type="presOf" srcId="{DCA8C98E-599D-459A-AE07-C03DB324BB5E}" destId="{4CA8D2E3-3699-49C1-9465-71E96D22CEF1}" srcOrd="0" destOrd="0" presId="urn:microsoft.com/office/officeart/2005/8/layout/hierarchy6"/>
    <dgm:cxn modelId="{0E56F3AD-2353-419E-B8D4-0A2F1F088CB2}" type="presOf" srcId="{00DA3AC3-8A9B-43F8-8E16-754FC237BFE5}" destId="{2F795395-7B3A-47D1-8E64-7A831CDC9980}" srcOrd="0" destOrd="0" presId="urn:microsoft.com/office/officeart/2005/8/layout/hierarchy6"/>
    <dgm:cxn modelId="{A9C22164-8D4A-4545-9396-8897C8CDAF2A}" srcId="{AB357167-F1FC-4554-BEC2-C0E225D6CEED}" destId="{A37B8D7B-EF4A-4676-A1F3-B7081A3E6CBB}" srcOrd="0" destOrd="0" parTransId="{8FE78580-2442-42CF-AAF2-558DBF65FF91}" sibTransId="{11148251-4E4A-439A-9274-BA150F1FAC49}"/>
    <dgm:cxn modelId="{C4D30FD2-8D17-49AB-810B-DB69ECAE8875}" type="presOf" srcId="{2B7B965A-0332-4BBC-8725-5A2356ACFDCA}" destId="{71FB7874-0CB0-45E3-B6B4-ECB51631A3AE}" srcOrd="0" destOrd="0" presId="urn:microsoft.com/office/officeart/2005/8/layout/hierarchy6"/>
    <dgm:cxn modelId="{6F757346-5A45-48E8-B5DC-7446CDF42806}" srcId="{DCA8C98E-599D-459A-AE07-C03DB324BB5E}" destId="{5DF5B337-F20C-40A9-865A-636C683E2A3A}" srcOrd="0" destOrd="0" parTransId="{799A4231-352E-4D35-8B38-189959D65782}" sibTransId="{09D7F2D3-BDD2-483D-B543-B481A41BA77C}"/>
    <dgm:cxn modelId="{74E94EE3-8384-47A9-9A08-2544FD59D671}" type="presOf" srcId="{697E460E-6BF4-4487-B782-A2F903229410}" destId="{F5A1F08B-6C65-414F-8EBE-2465360B9FAD}" srcOrd="1" destOrd="0" presId="urn:microsoft.com/office/officeart/2005/8/layout/hierarchy6"/>
    <dgm:cxn modelId="{84B554DC-DA73-40CA-B82D-54A0006B2E4F}" type="presOf" srcId="{C3C2BD30-AF16-42D5-A2B1-191956FC8199}" destId="{906D59C5-ABC5-4C5B-A229-3BFD94E241C9}" srcOrd="1" destOrd="0" presId="urn:microsoft.com/office/officeart/2005/8/layout/hierarchy6"/>
    <dgm:cxn modelId="{CB476851-39B7-4275-8540-194B1D03FD24}" srcId="{CEA2EC77-C4CB-40D4-BB37-970C9689F1F1}" destId="{093EED88-37B9-4AFF-B804-481094AD371C}" srcOrd="5" destOrd="0" parTransId="{6830DE02-5D54-445E-86E0-AE48DA6597B1}" sibTransId="{9AA810F7-C8E1-47D3-A618-6376A935C002}"/>
    <dgm:cxn modelId="{E31778DA-CB01-4B92-8E4A-C70E4B5E5AC1}" type="presOf" srcId="{8FE78580-2442-42CF-AAF2-558DBF65FF91}" destId="{BCFA57B8-CED9-40F6-B51F-9B07047DB383}" srcOrd="0" destOrd="0" presId="urn:microsoft.com/office/officeart/2005/8/layout/hierarchy6"/>
    <dgm:cxn modelId="{02542435-A943-4AAD-BAA3-BDE6382F0F2D}" srcId="{DCA8C98E-599D-459A-AE07-C03DB324BB5E}" destId="{874F2AF2-F0E3-4027-915E-D75B66313024}" srcOrd="2" destOrd="0" parTransId="{0A84C2FB-B4EE-4C22-80D7-4390584A0541}" sibTransId="{22F1AEB8-A84E-498F-A2BE-B19AD5496C5C}"/>
    <dgm:cxn modelId="{781AC707-84FE-4613-A363-42A24F55238A}" type="presOf" srcId="{C1F8CE4D-C58B-4D35-B674-4BB6850F6CEB}" destId="{DD7E7D88-3A6D-4E00-8DD1-40BC93B64D1A}" srcOrd="0" destOrd="0" presId="urn:microsoft.com/office/officeart/2005/8/layout/hierarchy6"/>
    <dgm:cxn modelId="{C7D34B00-AB15-4D57-9BDE-7C3E9BA681FB}" type="presOf" srcId="{A37B8D7B-EF4A-4676-A1F3-B7081A3E6CBB}" destId="{24C91A75-CB77-44B6-A7A9-1F2C42478E68}" srcOrd="0" destOrd="0" presId="urn:microsoft.com/office/officeart/2005/8/layout/hierarchy6"/>
    <dgm:cxn modelId="{D9FAD051-C27E-405C-9237-736FB9EE8C5A}" srcId="{7E1A09E2-5719-4811-9E33-254B5F5511F7}" destId="{C1F8CE4D-C58B-4D35-B674-4BB6850F6CEB}" srcOrd="0" destOrd="0" parTransId="{2DB982B0-A747-4BF8-8A7D-CDA20E203C01}" sibTransId="{9E9456D2-70A8-4F44-99CF-2A263B450A1B}"/>
    <dgm:cxn modelId="{D26FE25E-039D-4ECA-8C66-ABAD8238B162}" type="presOf" srcId="{317AF03A-BE67-4BAC-91A5-1A32EED53954}" destId="{AF2E4B09-06BA-4674-96F7-56C32B25868A}" srcOrd="0" destOrd="0" presId="urn:microsoft.com/office/officeart/2005/8/layout/hierarchy6"/>
    <dgm:cxn modelId="{8BC5683C-4D4E-4996-A090-7DB93A8EB9C3}" srcId="{5DF5B337-F20C-40A9-865A-636C683E2A3A}" destId="{BC175DFC-6BE3-47B7-8E4D-2C2B890837F2}" srcOrd="1" destOrd="0" parTransId="{BBAC10C7-2CC8-4474-BFDA-E2CCB6ACC70B}" sibTransId="{F7FBB9FC-9849-4379-B187-58292E93655B}"/>
    <dgm:cxn modelId="{92CDFA6A-E06D-449B-9CDC-A72C0711C160}" srcId="{6A1EE7C3-FD65-4AFC-A8C9-E51BD5B2DB84}" destId="{2178AA5E-12C0-4EC1-A58F-557637337DE1}" srcOrd="0" destOrd="0" parTransId="{CBBBB1D0-3454-48DF-80C7-C8D03F9EF941}" sibTransId="{44C45FB3-90CB-434B-B7C8-4D8E9CA7A41A}"/>
    <dgm:cxn modelId="{1F45A305-3F64-488D-B2EB-E212E2416784}" srcId="{6B6638D3-2FDD-4053-8F57-B0E9EA6B3141}" destId="{90D49127-49F3-41E2-97E3-2141E320C85C}" srcOrd="0" destOrd="0" parTransId="{802C35EB-AB9E-4641-8740-13D4DFCC8237}" sibTransId="{49BA841D-92E1-41D4-BC2B-F5AF59543C3D}"/>
    <dgm:cxn modelId="{FA366B15-2418-4076-89B3-8E3ED26F472C}" type="presOf" srcId="{4BA753F6-F72A-4B3F-A421-FB5EC644C484}" destId="{88FFDA1C-771B-451C-A5B2-BBA278648F92}" srcOrd="0" destOrd="0" presId="urn:microsoft.com/office/officeart/2005/8/layout/hierarchy6"/>
    <dgm:cxn modelId="{16C6F4EC-02B5-4C68-B619-7C3236B5692A}" srcId="{90E37C9F-E8DD-4757-950D-D7F68A48D479}" destId="{FE16D763-AF4D-4D60-87F7-FDCE17E2B102}" srcOrd="0" destOrd="0" parTransId="{A6D2606B-BC86-4372-85FF-2033F829D7CD}" sibTransId="{EC139354-45C7-4D0F-899F-C6F446D20234}"/>
    <dgm:cxn modelId="{14B89DE7-DF8D-41AE-AA19-B57D87ECEFAE}" srcId="{A1CAE9F5-771E-487C-AEDC-4F7B7BA8B73A}" destId="{AB357167-F1FC-4554-BEC2-C0E225D6CEED}" srcOrd="1" destOrd="0" parTransId="{2B7B965A-0332-4BBC-8725-5A2356ACFDCA}" sibTransId="{DBE21538-E2E9-4D46-ABD1-3F81787490EF}"/>
    <dgm:cxn modelId="{4E69780B-1846-47E9-8E37-794A917A1F50}" type="presOf" srcId="{AB357167-F1FC-4554-BEC2-C0E225D6CEED}" destId="{32D5D853-93B7-4071-93D3-A96AD8DC9693}" srcOrd="0" destOrd="0" presId="urn:microsoft.com/office/officeart/2005/8/layout/hierarchy6"/>
    <dgm:cxn modelId="{4B0E84E9-B9CC-4694-99EC-6A1F6B54EFD9}" type="presOf" srcId="{32A93EFD-4D58-40E7-A720-A05F5F5E17D1}" destId="{718AEF6D-421E-4CE5-9B40-0652DA5AFFD9}" srcOrd="0" destOrd="0" presId="urn:microsoft.com/office/officeart/2005/8/layout/hierarchy6"/>
    <dgm:cxn modelId="{88A142E2-D1EC-4CD7-BAA0-B4AFF94F32C8}" srcId="{90D49127-49F3-41E2-97E3-2141E320C85C}" destId="{E34EDC50-71ED-4D14-B06F-D5849ECC0940}" srcOrd="3" destOrd="0" parTransId="{F59BE9A4-61B4-45E5-BF26-695B1696631A}" sibTransId="{5B2F20C0-41EE-4E41-B46A-28139D2145D4}"/>
    <dgm:cxn modelId="{0F3F74D5-9642-495D-BE00-B2BB1644C88B}" srcId="{F9086DEB-6693-4356-B5E2-B1DEF528B7A2}" destId="{776B101C-4EA8-49CC-9486-655FA2B0B811}" srcOrd="0" destOrd="0" parTransId="{7FF747F2-7194-45E0-92E7-6C2186027A6D}" sibTransId="{809ED6C5-96E3-49F4-8CFC-8017D29706DF}"/>
    <dgm:cxn modelId="{6AFE3B07-CDCD-42FF-9808-C1B12C2C6E73}" type="presOf" srcId="{5DF5B337-F20C-40A9-865A-636C683E2A3A}" destId="{D5AEE79F-D004-4385-9502-2BEDB8999750}" srcOrd="0" destOrd="0" presId="urn:microsoft.com/office/officeart/2005/8/layout/hierarchy6"/>
    <dgm:cxn modelId="{0D17C872-C833-46BC-9F3E-966EF08EA179}" type="presOf" srcId="{10F9899D-FC8E-4D15-81D2-4B5C317A1E4E}" destId="{A4C23B24-4207-4C83-A2A5-F7EF7889863A}" srcOrd="1" destOrd="0" presId="urn:microsoft.com/office/officeart/2005/8/layout/hierarchy6"/>
    <dgm:cxn modelId="{8A4A83FB-CD97-4BD2-869B-CFE72EE356F2}" type="presOf" srcId="{01EB72FB-BBAE-4DDD-A512-579293F72366}" destId="{3505A91E-638A-4AA2-B010-C3DBF5410CDC}" srcOrd="0" destOrd="0" presId="urn:microsoft.com/office/officeart/2005/8/layout/hierarchy6"/>
    <dgm:cxn modelId="{96DA121C-C09A-423C-AAB5-67855A204C31}" type="presOf" srcId="{697E460E-6BF4-4487-B782-A2F903229410}" destId="{C56D37DF-E201-4303-BD0D-2832EE20ABCE}" srcOrd="0" destOrd="0" presId="urn:microsoft.com/office/officeart/2005/8/layout/hierarchy6"/>
    <dgm:cxn modelId="{40FD29FE-3777-49E4-A2C7-9C02C669DA17}" type="presOf" srcId="{ACA829E1-F66C-4B2B-BE88-15ED78716915}" destId="{D653731B-39F2-4E27-AA50-C543291A1AEB}" srcOrd="0" destOrd="0" presId="urn:microsoft.com/office/officeart/2005/8/layout/hierarchy6"/>
    <dgm:cxn modelId="{4608D493-1A58-41FF-9CB1-57964A6620F1}" type="presOf" srcId="{C3CC76E3-1930-4D50-BFA3-2D96F6FF22B5}" destId="{5AA57C6E-2360-4AB5-AEB1-2C2CA68AEC11}" srcOrd="0" destOrd="0" presId="urn:microsoft.com/office/officeart/2005/8/layout/hierarchy6"/>
    <dgm:cxn modelId="{2B612E9D-133A-427F-9091-14CD031BD8DD}" type="presOf" srcId="{207031E9-55AF-4B51-80A4-151AF03A550F}" destId="{1115292E-708C-46BA-B6B8-2999120DD0F8}" srcOrd="0" destOrd="0" presId="urn:microsoft.com/office/officeart/2005/8/layout/hierarchy6"/>
    <dgm:cxn modelId="{007FB297-0B12-4F93-8039-A400CA618EA9}" srcId="{A1CAE9F5-771E-487C-AEDC-4F7B7BA8B73A}" destId="{7E1A09E2-5719-4811-9E33-254B5F5511F7}" srcOrd="0" destOrd="0" parTransId="{FE385D05-0D25-45B4-B3D2-C492048B1A43}" sibTransId="{9C3939AE-2F1D-4740-9680-7FDB5C1FC981}"/>
    <dgm:cxn modelId="{1E68D398-CD7A-42A0-A703-958307A654E9}" type="presOf" srcId="{CEA2EC77-C4CB-40D4-BB37-970C9689F1F1}" destId="{D23ACB31-06FF-4496-AF33-7BA9FAADF55F}" srcOrd="0" destOrd="0" presId="urn:microsoft.com/office/officeart/2005/8/layout/hierarchy6"/>
    <dgm:cxn modelId="{F766E46D-62B0-4B17-B0E4-071E15E94268}" type="presOf" srcId="{0A84C2FB-B4EE-4C22-80D7-4390584A0541}" destId="{F9323D0E-BA81-4005-AFA3-F3DD57CC107F}" srcOrd="0" destOrd="0" presId="urn:microsoft.com/office/officeart/2005/8/layout/hierarchy6"/>
    <dgm:cxn modelId="{848A905C-75F6-4A3E-A1EC-B3FDC1AE794C}" srcId="{90D49127-49F3-41E2-97E3-2141E320C85C}" destId="{90E37C9F-E8DD-4757-950D-D7F68A48D479}" srcOrd="2" destOrd="0" parTransId="{E329F334-896B-4197-B754-18A6F4E2E4F8}" sibTransId="{0CC149B2-3EBE-4FFE-A924-053516E7B24F}"/>
    <dgm:cxn modelId="{D0E480FC-5EEB-415C-A095-655B26F2D928}" type="presOf" srcId="{6B6638D3-2FDD-4053-8F57-B0E9EA6B3141}" destId="{BA873DA3-71D8-4AB4-A065-3BD2873504AA}" srcOrd="0" destOrd="0" presId="urn:microsoft.com/office/officeart/2005/8/layout/hierarchy6"/>
    <dgm:cxn modelId="{9C2CD1BC-62C2-4E38-AACB-215D97B90942}" type="presOf" srcId="{FE16D763-AF4D-4D60-87F7-FDCE17E2B102}" destId="{A6FF49FF-5BCB-4797-B4B8-0AD5098408CA}" srcOrd="0" destOrd="0" presId="urn:microsoft.com/office/officeart/2005/8/layout/hierarchy6"/>
    <dgm:cxn modelId="{8785BB23-9DFA-4C63-B9A4-A8C5F7962ED3}" srcId="{CEA2EC77-C4CB-40D4-BB37-970C9689F1F1}" destId="{C3C2BD30-AF16-42D5-A2B1-191956FC8199}" srcOrd="3" destOrd="0" parTransId="{D23F4F58-4E7F-4E24-A69E-8C198CF772F7}" sibTransId="{097554E5-BD62-4034-911F-2795BF694DF0}"/>
    <dgm:cxn modelId="{13C9AAC7-ED8C-4E88-B964-2AE37E8D6928}" type="presParOf" srcId="{D23ACB31-06FF-4496-AF33-7BA9FAADF55F}" destId="{0A8B9CF0-6941-42E8-AD1C-9560BAF99963}" srcOrd="0" destOrd="0" presId="urn:microsoft.com/office/officeart/2005/8/layout/hierarchy6"/>
    <dgm:cxn modelId="{EADEB9D6-4829-4049-A090-7A6398043BA6}" type="presParOf" srcId="{0A8B9CF0-6941-42E8-AD1C-9560BAF99963}" destId="{48563F6F-0646-4636-8641-020252BE00B1}" srcOrd="0" destOrd="0" presId="urn:microsoft.com/office/officeart/2005/8/layout/hierarchy6"/>
    <dgm:cxn modelId="{FE8D8DE3-A0AA-4271-828D-125AF462DF97}" type="presParOf" srcId="{0A8B9CF0-6941-42E8-AD1C-9560BAF99963}" destId="{3A972FDB-2552-4599-B204-1BB33753C226}" srcOrd="1" destOrd="0" presId="urn:microsoft.com/office/officeart/2005/8/layout/hierarchy6"/>
    <dgm:cxn modelId="{391A605F-5248-44EB-9EA1-920C446AFDBF}" type="presParOf" srcId="{3A972FDB-2552-4599-B204-1BB33753C226}" destId="{D7A32304-8DB7-4300-A294-00C24F32A512}" srcOrd="0" destOrd="0" presId="urn:microsoft.com/office/officeart/2005/8/layout/hierarchy6"/>
    <dgm:cxn modelId="{A0359A0D-C1CA-43FC-9A47-AF314F20BD27}" type="presParOf" srcId="{D7A32304-8DB7-4300-A294-00C24F32A512}" destId="{4CA8D2E3-3699-49C1-9465-71E96D22CEF1}" srcOrd="0" destOrd="0" presId="urn:microsoft.com/office/officeart/2005/8/layout/hierarchy6"/>
    <dgm:cxn modelId="{1E6F18C0-60A5-4EF2-87DE-B5EDF6827A6D}" type="presParOf" srcId="{D7A32304-8DB7-4300-A294-00C24F32A512}" destId="{812F32E5-663C-44FB-9AD0-0425DF30A494}" srcOrd="1" destOrd="0" presId="urn:microsoft.com/office/officeart/2005/8/layout/hierarchy6"/>
    <dgm:cxn modelId="{59378E46-FA13-40CA-9656-CB8E0C660636}" type="presParOf" srcId="{812F32E5-663C-44FB-9AD0-0425DF30A494}" destId="{06AB8EC9-C62B-4ED9-A90A-0920B7968E31}" srcOrd="0" destOrd="0" presId="urn:microsoft.com/office/officeart/2005/8/layout/hierarchy6"/>
    <dgm:cxn modelId="{BDCC1813-32A4-49BD-B59E-948E2271F7EE}" type="presParOf" srcId="{812F32E5-663C-44FB-9AD0-0425DF30A494}" destId="{500FD4C2-896A-4F81-82E4-09B0B59F3129}" srcOrd="1" destOrd="0" presId="urn:microsoft.com/office/officeart/2005/8/layout/hierarchy6"/>
    <dgm:cxn modelId="{993032DB-01B2-4815-86A5-F435F2715BD3}" type="presParOf" srcId="{500FD4C2-896A-4F81-82E4-09B0B59F3129}" destId="{D5AEE79F-D004-4385-9502-2BEDB8999750}" srcOrd="0" destOrd="0" presId="urn:microsoft.com/office/officeart/2005/8/layout/hierarchy6"/>
    <dgm:cxn modelId="{A7FFD8B3-0682-403F-A019-B58ED71D8C82}" type="presParOf" srcId="{500FD4C2-896A-4F81-82E4-09B0B59F3129}" destId="{64828DBE-E0BC-46D2-9587-F7054946C078}" srcOrd="1" destOrd="0" presId="urn:microsoft.com/office/officeart/2005/8/layout/hierarchy6"/>
    <dgm:cxn modelId="{83D30811-CCF0-400D-9A6F-9DF91331BC30}" type="presParOf" srcId="{64828DBE-E0BC-46D2-9587-F7054946C078}" destId="{2F795395-7B3A-47D1-8E64-7A831CDC9980}" srcOrd="0" destOrd="0" presId="urn:microsoft.com/office/officeart/2005/8/layout/hierarchy6"/>
    <dgm:cxn modelId="{81ADE479-411B-4C3B-8213-792AA699AD1F}" type="presParOf" srcId="{64828DBE-E0BC-46D2-9587-F7054946C078}" destId="{EA48D528-DDBF-450E-821D-F85FC1E2EA36}" srcOrd="1" destOrd="0" presId="urn:microsoft.com/office/officeart/2005/8/layout/hierarchy6"/>
    <dgm:cxn modelId="{CBD9D328-890E-442B-A58E-A267EB510635}" type="presParOf" srcId="{EA48D528-DDBF-450E-821D-F85FC1E2EA36}" destId="{07AECA85-7CCD-4258-BB2C-47C04CFE2168}" srcOrd="0" destOrd="0" presId="urn:microsoft.com/office/officeart/2005/8/layout/hierarchy6"/>
    <dgm:cxn modelId="{A245B6AD-56BC-44E9-9C77-34F37BE6D521}" type="presParOf" srcId="{EA48D528-DDBF-450E-821D-F85FC1E2EA36}" destId="{F8852FEF-C768-40BD-9CB3-0E06A34340A9}" srcOrd="1" destOrd="0" presId="urn:microsoft.com/office/officeart/2005/8/layout/hierarchy6"/>
    <dgm:cxn modelId="{B145F695-B8E9-4DB4-B193-6725C94994DB}" type="presParOf" srcId="{F8852FEF-C768-40BD-9CB3-0E06A34340A9}" destId="{8689C27A-EC06-444F-A477-FEFCF0957D00}" srcOrd="0" destOrd="0" presId="urn:microsoft.com/office/officeart/2005/8/layout/hierarchy6"/>
    <dgm:cxn modelId="{704D4781-1F7A-4DD9-B624-8FC27F735BBB}" type="presParOf" srcId="{F8852FEF-C768-40BD-9CB3-0E06A34340A9}" destId="{2B19D01D-AD26-4CA6-8262-CC3E1A0A470F}" srcOrd="1" destOrd="0" presId="urn:microsoft.com/office/officeart/2005/8/layout/hierarchy6"/>
    <dgm:cxn modelId="{88FD25BC-FA6E-40C1-B251-B86A96DB1728}" type="presParOf" srcId="{2B19D01D-AD26-4CA6-8262-CC3E1A0A470F}" destId="{6BE56DBE-F840-4F67-AAA2-E7F3C0A167C8}" srcOrd="0" destOrd="0" presId="urn:microsoft.com/office/officeart/2005/8/layout/hierarchy6"/>
    <dgm:cxn modelId="{29485B52-3FF9-4238-ADE0-B958B61C35E3}" type="presParOf" srcId="{2B19D01D-AD26-4CA6-8262-CC3E1A0A470F}" destId="{1D5CE704-D092-4027-B593-B4CD1841337D}" srcOrd="1" destOrd="0" presId="urn:microsoft.com/office/officeart/2005/8/layout/hierarchy6"/>
    <dgm:cxn modelId="{E245D12C-D7DE-43B7-8398-C163B18D9B10}" type="presParOf" srcId="{1D5CE704-D092-4027-B593-B4CD1841337D}" destId="{60F94D59-5D63-471C-A414-EDFF896A12A3}" srcOrd="0" destOrd="0" presId="urn:microsoft.com/office/officeart/2005/8/layout/hierarchy6"/>
    <dgm:cxn modelId="{0FD114BF-545E-4498-9772-DEFA217B4DBE}" type="presParOf" srcId="{1D5CE704-D092-4027-B593-B4CD1841337D}" destId="{059BBE0C-D8B0-4927-86F5-A3A206DA5819}" srcOrd="1" destOrd="0" presId="urn:microsoft.com/office/officeart/2005/8/layout/hierarchy6"/>
    <dgm:cxn modelId="{881BF35E-2B5D-489C-B616-606D20F43153}" type="presParOf" srcId="{059BBE0C-D8B0-4927-86F5-A3A206DA5819}" destId="{DD7E7D88-3A6D-4E00-8DD1-40BC93B64D1A}" srcOrd="0" destOrd="0" presId="urn:microsoft.com/office/officeart/2005/8/layout/hierarchy6"/>
    <dgm:cxn modelId="{D699FDB0-49F5-403B-923D-25E7940A98D4}" type="presParOf" srcId="{059BBE0C-D8B0-4927-86F5-A3A206DA5819}" destId="{D7064279-EDCF-4980-9CA2-99C31E5EE6F0}" srcOrd="1" destOrd="0" presId="urn:microsoft.com/office/officeart/2005/8/layout/hierarchy6"/>
    <dgm:cxn modelId="{D742B4D7-081E-4D5F-829B-F08A4D7422C5}" type="presParOf" srcId="{F8852FEF-C768-40BD-9CB3-0E06A34340A9}" destId="{71FB7874-0CB0-45E3-B6B4-ECB51631A3AE}" srcOrd="2" destOrd="0" presId="urn:microsoft.com/office/officeart/2005/8/layout/hierarchy6"/>
    <dgm:cxn modelId="{8D355502-A921-4FB9-9DA2-F75042F4E7A8}" type="presParOf" srcId="{F8852FEF-C768-40BD-9CB3-0E06A34340A9}" destId="{E3FEF5BA-75D8-4FB6-BDED-039C85C97736}" srcOrd="3" destOrd="0" presId="urn:microsoft.com/office/officeart/2005/8/layout/hierarchy6"/>
    <dgm:cxn modelId="{F04AB1C8-4B6D-4C99-B5DD-E31B2AB67214}" type="presParOf" srcId="{E3FEF5BA-75D8-4FB6-BDED-039C85C97736}" destId="{32D5D853-93B7-4071-93D3-A96AD8DC9693}" srcOrd="0" destOrd="0" presId="urn:microsoft.com/office/officeart/2005/8/layout/hierarchy6"/>
    <dgm:cxn modelId="{4D542E22-FCCF-4A32-A7A9-20B83112E091}" type="presParOf" srcId="{E3FEF5BA-75D8-4FB6-BDED-039C85C97736}" destId="{E706AD71-A7AC-4FF5-9960-A572D29263C4}" srcOrd="1" destOrd="0" presId="urn:microsoft.com/office/officeart/2005/8/layout/hierarchy6"/>
    <dgm:cxn modelId="{3BF9F621-77A8-4B55-AFD1-332DBCCE28BB}" type="presParOf" srcId="{E706AD71-A7AC-4FF5-9960-A572D29263C4}" destId="{BCFA57B8-CED9-40F6-B51F-9B07047DB383}" srcOrd="0" destOrd="0" presId="urn:microsoft.com/office/officeart/2005/8/layout/hierarchy6"/>
    <dgm:cxn modelId="{49FC1BF0-3061-463F-BC35-0134558DB8D8}" type="presParOf" srcId="{E706AD71-A7AC-4FF5-9960-A572D29263C4}" destId="{0C2A67D7-D90A-463F-A58E-AB4237723BD7}" srcOrd="1" destOrd="0" presId="urn:microsoft.com/office/officeart/2005/8/layout/hierarchy6"/>
    <dgm:cxn modelId="{70CB5D7B-F47B-4B95-8CCB-D0FC4EEE3E16}" type="presParOf" srcId="{0C2A67D7-D90A-463F-A58E-AB4237723BD7}" destId="{24C91A75-CB77-44B6-A7A9-1F2C42478E68}" srcOrd="0" destOrd="0" presId="urn:microsoft.com/office/officeart/2005/8/layout/hierarchy6"/>
    <dgm:cxn modelId="{2112874F-871B-48FF-8AA2-1B5C37BB0769}" type="presParOf" srcId="{0C2A67D7-D90A-463F-A58E-AB4237723BD7}" destId="{76830DCC-7569-4FBE-B2F3-D0830945B9FC}" srcOrd="1" destOrd="0" presId="urn:microsoft.com/office/officeart/2005/8/layout/hierarchy6"/>
    <dgm:cxn modelId="{01484C53-820C-4453-975B-120D90EB324F}" type="presParOf" srcId="{F8852FEF-C768-40BD-9CB3-0E06A34340A9}" destId="{718AEF6D-421E-4CE5-9B40-0652DA5AFFD9}" srcOrd="4" destOrd="0" presId="urn:microsoft.com/office/officeart/2005/8/layout/hierarchy6"/>
    <dgm:cxn modelId="{B1CD7F4A-E915-4EB3-94D0-B5102ABAD48F}" type="presParOf" srcId="{F8852FEF-C768-40BD-9CB3-0E06A34340A9}" destId="{5DF467BA-EE76-4B22-B86E-B00F9B7AE57F}" srcOrd="5" destOrd="0" presId="urn:microsoft.com/office/officeart/2005/8/layout/hierarchy6"/>
    <dgm:cxn modelId="{5ADC7140-695E-4222-A19B-C6BEC6D92C99}" type="presParOf" srcId="{5DF467BA-EE76-4B22-B86E-B00F9B7AE57F}" destId="{8ADE4027-7979-492D-ABA6-235688D10EC6}" srcOrd="0" destOrd="0" presId="urn:microsoft.com/office/officeart/2005/8/layout/hierarchy6"/>
    <dgm:cxn modelId="{91BD0791-959C-4E4C-A97F-833140CC2F45}" type="presParOf" srcId="{5DF467BA-EE76-4B22-B86E-B00F9B7AE57F}" destId="{DAC5BCB8-4013-4E6D-9573-673472855B8E}" srcOrd="1" destOrd="0" presId="urn:microsoft.com/office/officeart/2005/8/layout/hierarchy6"/>
    <dgm:cxn modelId="{F14FE2E1-B733-47C0-A318-80B5CAF2E362}" type="presParOf" srcId="{DAC5BCB8-4013-4E6D-9573-673472855B8E}" destId="{BAACACA5-F2E6-429B-8C83-5DFB99428D41}" srcOrd="0" destOrd="0" presId="urn:microsoft.com/office/officeart/2005/8/layout/hierarchy6"/>
    <dgm:cxn modelId="{69A1352E-590B-43F5-977B-984922A2292F}" type="presParOf" srcId="{DAC5BCB8-4013-4E6D-9573-673472855B8E}" destId="{BC836FFE-66D1-49E4-B6E8-01FD39B6D3CE}" srcOrd="1" destOrd="0" presId="urn:microsoft.com/office/officeart/2005/8/layout/hierarchy6"/>
    <dgm:cxn modelId="{AAE455B5-710B-40EC-9E76-DC1E782AE0BF}" type="presParOf" srcId="{BC836FFE-66D1-49E4-B6E8-01FD39B6D3CE}" destId="{AA42A68C-0671-42C6-A567-2854127CAE13}" srcOrd="0" destOrd="0" presId="urn:microsoft.com/office/officeart/2005/8/layout/hierarchy6"/>
    <dgm:cxn modelId="{613EB0A3-2502-4115-8FAB-23782EDD886A}" type="presParOf" srcId="{BC836FFE-66D1-49E4-B6E8-01FD39B6D3CE}" destId="{A473BB73-25D0-44A2-81B0-03D26B86B5B7}" srcOrd="1" destOrd="0" presId="urn:microsoft.com/office/officeart/2005/8/layout/hierarchy6"/>
    <dgm:cxn modelId="{43409800-F1BC-43C5-A254-BF661C08AB6F}" type="presParOf" srcId="{64828DBE-E0BC-46D2-9587-F7054946C078}" destId="{DFACE759-9816-414B-81E0-D3587A2346C0}" srcOrd="2" destOrd="0" presId="urn:microsoft.com/office/officeart/2005/8/layout/hierarchy6"/>
    <dgm:cxn modelId="{F4E68194-EBEB-45E1-85FB-16FA6A122FDF}" type="presParOf" srcId="{64828DBE-E0BC-46D2-9587-F7054946C078}" destId="{2A996A63-0D26-4B03-8DFC-812A1EDE190F}" srcOrd="3" destOrd="0" presId="urn:microsoft.com/office/officeart/2005/8/layout/hierarchy6"/>
    <dgm:cxn modelId="{ECB081F8-D160-48FD-968D-AA4FDCC92EB4}" type="presParOf" srcId="{2A996A63-0D26-4B03-8DFC-812A1EDE190F}" destId="{C66CCFC2-3FE9-4248-8587-FB654726EBF7}" srcOrd="0" destOrd="0" presId="urn:microsoft.com/office/officeart/2005/8/layout/hierarchy6"/>
    <dgm:cxn modelId="{5855176F-B465-46C2-9E2F-943701F53CF1}" type="presParOf" srcId="{2A996A63-0D26-4B03-8DFC-812A1EDE190F}" destId="{3980A7A6-948B-4376-9965-802630293B34}" srcOrd="1" destOrd="0" presId="urn:microsoft.com/office/officeart/2005/8/layout/hierarchy6"/>
    <dgm:cxn modelId="{66E1D48E-45E8-4390-A719-8A84B78AC1B1}" type="presParOf" srcId="{3980A7A6-948B-4376-9965-802630293B34}" destId="{D653731B-39F2-4E27-AA50-C543291A1AEB}" srcOrd="0" destOrd="0" presId="urn:microsoft.com/office/officeart/2005/8/layout/hierarchy6"/>
    <dgm:cxn modelId="{6461DF31-B916-4667-B3A0-B8D4546D612E}" type="presParOf" srcId="{3980A7A6-948B-4376-9965-802630293B34}" destId="{64011981-19B1-45CB-B71B-02CFC7447F8F}" srcOrd="1" destOrd="0" presId="urn:microsoft.com/office/officeart/2005/8/layout/hierarchy6"/>
    <dgm:cxn modelId="{7A42D1A9-06D7-4E17-A37A-BB14B33B4700}" type="presParOf" srcId="{64011981-19B1-45CB-B71B-02CFC7447F8F}" destId="{3F4D08DB-AD92-4BF0-87D1-DB41E9C28CAC}" srcOrd="0" destOrd="0" presId="urn:microsoft.com/office/officeart/2005/8/layout/hierarchy6"/>
    <dgm:cxn modelId="{1BBF57B5-F515-49E9-A660-32D95E7A89D8}" type="presParOf" srcId="{64011981-19B1-45CB-B71B-02CFC7447F8F}" destId="{F3A71589-7F0B-4696-85B2-9BF2BFE33768}" srcOrd="1" destOrd="0" presId="urn:microsoft.com/office/officeart/2005/8/layout/hierarchy6"/>
    <dgm:cxn modelId="{6552B090-85C1-4AD4-BC39-C20DC65CACE6}" type="presParOf" srcId="{F3A71589-7F0B-4696-85B2-9BF2BFE33768}" destId="{705AF9A7-8DF1-4FD1-BDBD-6E2CFC30A32A}" srcOrd="0" destOrd="0" presId="urn:microsoft.com/office/officeart/2005/8/layout/hierarchy6"/>
    <dgm:cxn modelId="{958EC634-7137-4A8F-AFDB-4D941E014011}" type="presParOf" srcId="{F3A71589-7F0B-4696-85B2-9BF2BFE33768}" destId="{A36502E1-7E8F-4EB5-A21E-B0BBADDA8DD2}" srcOrd="1" destOrd="0" presId="urn:microsoft.com/office/officeart/2005/8/layout/hierarchy6"/>
    <dgm:cxn modelId="{9E94D441-D51D-49B0-B066-F770D1BE0085}" type="presParOf" srcId="{A36502E1-7E8F-4EB5-A21E-B0BBADDA8DD2}" destId="{19BAB24B-BFEA-4DF0-9566-F76D16694387}" srcOrd="0" destOrd="0" presId="urn:microsoft.com/office/officeart/2005/8/layout/hierarchy6"/>
    <dgm:cxn modelId="{5D05B1DF-A086-4199-8D23-E4792D8B81B5}" type="presParOf" srcId="{A36502E1-7E8F-4EB5-A21E-B0BBADDA8DD2}" destId="{18FB83CD-0DFA-40E9-96CD-A74CBF186234}" srcOrd="1" destOrd="0" presId="urn:microsoft.com/office/officeart/2005/8/layout/hierarchy6"/>
    <dgm:cxn modelId="{77B3550D-BD52-4D99-B793-CCE82020E361}" type="presParOf" srcId="{812F32E5-663C-44FB-9AD0-0425DF30A494}" destId="{3505A91E-638A-4AA2-B010-C3DBF5410CDC}" srcOrd="2" destOrd="0" presId="urn:microsoft.com/office/officeart/2005/8/layout/hierarchy6"/>
    <dgm:cxn modelId="{61132130-0F94-4E41-B486-5FD8170225A9}" type="presParOf" srcId="{812F32E5-663C-44FB-9AD0-0425DF30A494}" destId="{E893C147-CEDE-4A97-AC0D-8E1FA9C70DFD}" srcOrd="3" destOrd="0" presId="urn:microsoft.com/office/officeart/2005/8/layout/hierarchy6"/>
    <dgm:cxn modelId="{5530C949-9B0A-4996-B40C-5F35FB5DC057}" type="presParOf" srcId="{E893C147-CEDE-4A97-AC0D-8E1FA9C70DFD}" destId="{BA873DA3-71D8-4AB4-A065-3BD2873504AA}" srcOrd="0" destOrd="0" presId="urn:microsoft.com/office/officeart/2005/8/layout/hierarchy6"/>
    <dgm:cxn modelId="{DA640F83-4AA6-4CAA-83B9-613F07FDBDB1}" type="presParOf" srcId="{E893C147-CEDE-4A97-AC0D-8E1FA9C70DFD}" destId="{30457E59-D3B3-481E-AB01-678E1C43F790}" srcOrd="1" destOrd="0" presId="urn:microsoft.com/office/officeart/2005/8/layout/hierarchy6"/>
    <dgm:cxn modelId="{0BE6C83D-8A9B-4EED-B604-4400C81585CE}" type="presParOf" srcId="{30457E59-D3B3-481E-AB01-678E1C43F790}" destId="{8DE2A9BE-69CA-4CFB-89F7-DC2AC3F66108}" srcOrd="0" destOrd="0" presId="urn:microsoft.com/office/officeart/2005/8/layout/hierarchy6"/>
    <dgm:cxn modelId="{3C2671BB-7CE7-406C-B94D-C178629C4AB8}" type="presParOf" srcId="{30457E59-D3B3-481E-AB01-678E1C43F790}" destId="{D258FBD1-102A-41BB-B997-2BC599EDF85E}" srcOrd="1" destOrd="0" presId="urn:microsoft.com/office/officeart/2005/8/layout/hierarchy6"/>
    <dgm:cxn modelId="{EFE27F53-7FA4-41C6-B90D-52BEE740C091}" type="presParOf" srcId="{D258FBD1-102A-41BB-B997-2BC599EDF85E}" destId="{05D7D6C0-3AE3-4A75-B588-BC758E29099F}" srcOrd="0" destOrd="0" presId="urn:microsoft.com/office/officeart/2005/8/layout/hierarchy6"/>
    <dgm:cxn modelId="{79799C96-49AC-4AAF-B658-A37EEDDF1C3A}" type="presParOf" srcId="{D258FBD1-102A-41BB-B997-2BC599EDF85E}" destId="{9CCA6F39-0461-4FD1-A76E-FFEB0A4F47B5}" srcOrd="1" destOrd="0" presId="urn:microsoft.com/office/officeart/2005/8/layout/hierarchy6"/>
    <dgm:cxn modelId="{C399F0F9-8F14-4556-A8A3-EC54168E3ACE}" type="presParOf" srcId="{9CCA6F39-0461-4FD1-A76E-FFEB0A4F47B5}" destId="{88FFDA1C-771B-451C-A5B2-BBA278648F92}" srcOrd="0" destOrd="0" presId="urn:microsoft.com/office/officeart/2005/8/layout/hierarchy6"/>
    <dgm:cxn modelId="{2ECBE114-D685-4CC7-BCEE-3DFEED3F6DAB}" type="presParOf" srcId="{9CCA6F39-0461-4FD1-A76E-FFEB0A4F47B5}" destId="{C71E4F0B-C143-49F6-985C-48EE30637764}" srcOrd="1" destOrd="0" presId="urn:microsoft.com/office/officeart/2005/8/layout/hierarchy6"/>
    <dgm:cxn modelId="{C0239AE9-C960-42DA-A336-915D9556EBF1}" type="presParOf" srcId="{C71E4F0B-C143-49F6-985C-48EE30637764}" destId="{8C4C155A-87D3-4EA4-B78D-013BF1DD8B52}" srcOrd="0" destOrd="0" presId="urn:microsoft.com/office/officeart/2005/8/layout/hierarchy6"/>
    <dgm:cxn modelId="{FD9F0E34-5564-4E89-97AB-5A9FE256B8D1}" type="presParOf" srcId="{C71E4F0B-C143-49F6-985C-48EE30637764}" destId="{9663BB6F-D3BE-43D6-A025-E74D142B1847}" srcOrd="1" destOrd="0" presId="urn:microsoft.com/office/officeart/2005/8/layout/hierarchy6"/>
    <dgm:cxn modelId="{9BF2779A-23D1-4884-A299-232C8F44D402}" type="presParOf" srcId="{9663BB6F-D3BE-43D6-A025-E74D142B1847}" destId="{509A4DB5-9872-43A4-A358-1DA0628A4ECF}" srcOrd="0" destOrd="0" presId="urn:microsoft.com/office/officeart/2005/8/layout/hierarchy6"/>
    <dgm:cxn modelId="{836848E7-89C7-4C58-B4FB-202E1A1D2E19}" type="presParOf" srcId="{9663BB6F-D3BE-43D6-A025-E74D142B1847}" destId="{A8D653F6-0359-47A6-8D2C-462A129B2EE9}" srcOrd="1" destOrd="0" presId="urn:microsoft.com/office/officeart/2005/8/layout/hierarchy6"/>
    <dgm:cxn modelId="{8FBFBD59-D110-4569-848A-AC8408EAE5DA}" type="presParOf" srcId="{A8D653F6-0359-47A6-8D2C-462A129B2EE9}" destId="{4590F7AF-77C5-48D5-BCDD-7CE06B79DFEF}" srcOrd="0" destOrd="0" presId="urn:microsoft.com/office/officeart/2005/8/layout/hierarchy6"/>
    <dgm:cxn modelId="{6E3DD7D1-8DC4-46F9-B36C-9C5657CE2CAB}" type="presParOf" srcId="{A8D653F6-0359-47A6-8D2C-462A129B2EE9}" destId="{0C501235-63BE-4DC8-A77D-D5A86599A6E2}" srcOrd="1" destOrd="0" presId="urn:microsoft.com/office/officeart/2005/8/layout/hierarchy6"/>
    <dgm:cxn modelId="{9F5B40BE-B92C-4059-9C14-2913BAACA6C9}" type="presParOf" srcId="{9CCA6F39-0461-4FD1-A76E-FFEB0A4F47B5}" destId="{F77CF162-102B-47CF-8C65-1E1E5FE54490}" srcOrd="2" destOrd="0" presId="urn:microsoft.com/office/officeart/2005/8/layout/hierarchy6"/>
    <dgm:cxn modelId="{00418669-EE71-47A2-8193-C56D4430CD98}" type="presParOf" srcId="{9CCA6F39-0461-4FD1-A76E-FFEB0A4F47B5}" destId="{63EE5734-47FE-40B4-976D-54EA1603FB7E}" srcOrd="3" destOrd="0" presId="urn:microsoft.com/office/officeart/2005/8/layout/hierarchy6"/>
    <dgm:cxn modelId="{2C9C5FBF-3FE7-4401-9151-11461DED1FA3}" type="presParOf" srcId="{63EE5734-47FE-40B4-976D-54EA1603FB7E}" destId="{1115292E-708C-46BA-B6B8-2999120DD0F8}" srcOrd="0" destOrd="0" presId="urn:microsoft.com/office/officeart/2005/8/layout/hierarchy6"/>
    <dgm:cxn modelId="{22A88B58-5FB5-4BB6-A017-E633C55CD156}" type="presParOf" srcId="{63EE5734-47FE-40B4-976D-54EA1603FB7E}" destId="{5657A5A9-09FD-463C-AE8F-4DF65D92601E}" srcOrd="1" destOrd="0" presId="urn:microsoft.com/office/officeart/2005/8/layout/hierarchy6"/>
    <dgm:cxn modelId="{3ADEF7A6-3B84-434A-8415-E84F52260882}" type="presParOf" srcId="{5657A5A9-09FD-463C-AE8F-4DF65D92601E}" destId="{5B225D63-4EC4-4F82-B2F2-A1E991F66F28}" srcOrd="0" destOrd="0" presId="urn:microsoft.com/office/officeart/2005/8/layout/hierarchy6"/>
    <dgm:cxn modelId="{5F1184AB-0D12-4BA8-B81B-3091AA54044F}" type="presParOf" srcId="{5657A5A9-09FD-463C-AE8F-4DF65D92601E}" destId="{EF29F170-E43C-4FA3-AE82-5C01129A6A84}" srcOrd="1" destOrd="0" presId="urn:microsoft.com/office/officeart/2005/8/layout/hierarchy6"/>
    <dgm:cxn modelId="{2E99ED53-F684-484D-9FD1-A36460F3217F}" type="presParOf" srcId="{EF29F170-E43C-4FA3-AE82-5C01129A6A84}" destId="{D08EB935-3EE5-4104-9A72-832F367153F0}" srcOrd="0" destOrd="0" presId="urn:microsoft.com/office/officeart/2005/8/layout/hierarchy6"/>
    <dgm:cxn modelId="{577B36D8-323A-453D-91EF-DF889C7F0965}" type="presParOf" srcId="{EF29F170-E43C-4FA3-AE82-5C01129A6A84}" destId="{7D4085CD-79D1-4161-AAA5-FE639C676DBA}" srcOrd="1" destOrd="0" presId="urn:microsoft.com/office/officeart/2005/8/layout/hierarchy6"/>
    <dgm:cxn modelId="{50CDC34B-2B03-409B-A994-F4B9A2C9B3DE}" type="presParOf" srcId="{9CCA6F39-0461-4FD1-A76E-FFEB0A4F47B5}" destId="{41D72860-2547-458D-8B50-B5C785AEC2A9}" srcOrd="4" destOrd="0" presId="urn:microsoft.com/office/officeart/2005/8/layout/hierarchy6"/>
    <dgm:cxn modelId="{DA217DFB-1BA9-49A9-BCCE-DC8F26E02E9E}" type="presParOf" srcId="{9CCA6F39-0461-4FD1-A76E-FFEB0A4F47B5}" destId="{54DAA021-0240-4ECF-993C-FE0DA4B641CD}" srcOrd="5" destOrd="0" presId="urn:microsoft.com/office/officeart/2005/8/layout/hierarchy6"/>
    <dgm:cxn modelId="{440838C6-6BF0-4FB6-AA4E-2DD984A7B50A}" type="presParOf" srcId="{54DAA021-0240-4ECF-993C-FE0DA4B641CD}" destId="{3FDFD5C7-CF8E-4EE1-B8EF-18AD2013F37D}" srcOrd="0" destOrd="0" presId="urn:microsoft.com/office/officeart/2005/8/layout/hierarchy6"/>
    <dgm:cxn modelId="{7E282FB5-9115-484D-91C1-EAB3F59EAAA0}" type="presParOf" srcId="{54DAA021-0240-4ECF-993C-FE0DA4B641CD}" destId="{30AA7D78-6343-4F9B-8978-F95327F37AA5}" srcOrd="1" destOrd="0" presId="urn:microsoft.com/office/officeart/2005/8/layout/hierarchy6"/>
    <dgm:cxn modelId="{BB37E051-6B7F-484D-92AF-6CAAA8AB1ECB}" type="presParOf" srcId="{30AA7D78-6343-4F9B-8978-F95327F37AA5}" destId="{08DB52BF-BB61-4998-AD9F-5F972BE3C482}" srcOrd="0" destOrd="0" presId="urn:microsoft.com/office/officeart/2005/8/layout/hierarchy6"/>
    <dgm:cxn modelId="{FE1554F0-C60E-44BD-9655-F0F82BEE4EF6}" type="presParOf" srcId="{30AA7D78-6343-4F9B-8978-F95327F37AA5}" destId="{D304579C-C99D-45D9-A9D9-EADCBA32A2C5}" srcOrd="1" destOrd="0" presId="urn:microsoft.com/office/officeart/2005/8/layout/hierarchy6"/>
    <dgm:cxn modelId="{020E3EC3-C7E9-43BE-9D54-B202B4ABED32}" type="presParOf" srcId="{D304579C-C99D-45D9-A9D9-EADCBA32A2C5}" destId="{A6FF49FF-5BCB-4797-B4B8-0AD5098408CA}" srcOrd="0" destOrd="0" presId="urn:microsoft.com/office/officeart/2005/8/layout/hierarchy6"/>
    <dgm:cxn modelId="{47124EAA-14EF-4430-829E-B27FFD80BE15}" type="presParOf" srcId="{D304579C-C99D-45D9-A9D9-EADCBA32A2C5}" destId="{BB15D278-7A42-453D-A411-149BD6970A62}" srcOrd="1" destOrd="0" presId="urn:microsoft.com/office/officeart/2005/8/layout/hierarchy6"/>
    <dgm:cxn modelId="{E05E8B19-E7E5-4DF8-A089-923360CAD542}" type="presParOf" srcId="{9CCA6F39-0461-4FD1-A76E-FFEB0A4F47B5}" destId="{5B6E8FED-73B3-4A80-9666-0393BCC97EF0}" srcOrd="6" destOrd="0" presId="urn:microsoft.com/office/officeart/2005/8/layout/hierarchy6"/>
    <dgm:cxn modelId="{1EA1B3B1-1644-4081-A0AF-0763AB21EC5E}" type="presParOf" srcId="{9CCA6F39-0461-4FD1-A76E-FFEB0A4F47B5}" destId="{B2AF0AE8-CA80-480A-924A-AD846DB096C4}" srcOrd="7" destOrd="0" presId="urn:microsoft.com/office/officeart/2005/8/layout/hierarchy6"/>
    <dgm:cxn modelId="{190C697A-86CD-4EF1-81FE-58B537B84CA4}" type="presParOf" srcId="{B2AF0AE8-CA80-480A-924A-AD846DB096C4}" destId="{C12FFB89-DE48-41CF-83FC-B9FA41102FA0}" srcOrd="0" destOrd="0" presId="urn:microsoft.com/office/officeart/2005/8/layout/hierarchy6"/>
    <dgm:cxn modelId="{02390115-B849-46DA-AC92-B1B752496BD3}" type="presParOf" srcId="{B2AF0AE8-CA80-480A-924A-AD846DB096C4}" destId="{9A935B72-33E6-4C24-A205-076B45BCC9FF}" srcOrd="1" destOrd="0" presId="urn:microsoft.com/office/officeart/2005/8/layout/hierarchy6"/>
    <dgm:cxn modelId="{4BEA29AC-3D48-44A3-8C6E-E4221C6F45AD}" type="presParOf" srcId="{9A935B72-33E6-4C24-A205-076B45BCC9FF}" destId="{B2B63470-390E-465D-A344-33667EFEFD93}" srcOrd="0" destOrd="0" presId="urn:microsoft.com/office/officeart/2005/8/layout/hierarchy6"/>
    <dgm:cxn modelId="{5C9072C5-78DE-46DB-B299-5E8FC4C9085F}" type="presParOf" srcId="{9A935B72-33E6-4C24-A205-076B45BCC9FF}" destId="{8E7E6658-7832-4D4E-B517-FA9441C47341}" srcOrd="1" destOrd="0" presId="urn:microsoft.com/office/officeart/2005/8/layout/hierarchy6"/>
    <dgm:cxn modelId="{13E99397-E0E0-4488-BC5F-F4A712199630}" type="presParOf" srcId="{8E7E6658-7832-4D4E-B517-FA9441C47341}" destId="{DC30885C-2264-46A3-9197-5D1F9823E848}" srcOrd="0" destOrd="0" presId="urn:microsoft.com/office/officeart/2005/8/layout/hierarchy6"/>
    <dgm:cxn modelId="{3C3F84C2-785D-4B5D-9C1B-77F537B39958}" type="presParOf" srcId="{8E7E6658-7832-4D4E-B517-FA9441C47341}" destId="{265DC5A4-1313-4571-98FE-1A20F4CA05EF}" srcOrd="1" destOrd="0" presId="urn:microsoft.com/office/officeart/2005/8/layout/hierarchy6"/>
    <dgm:cxn modelId="{97C39617-87FD-42FB-9B32-4010269401B4}" type="presParOf" srcId="{30457E59-D3B3-481E-AB01-678E1C43F790}" destId="{AF2E4B09-06BA-4674-96F7-56C32B25868A}" srcOrd="2" destOrd="0" presId="urn:microsoft.com/office/officeart/2005/8/layout/hierarchy6"/>
    <dgm:cxn modelId="{40BB04C1-2F1A-4D30-A2F0-9E490D1BE9C5}" type="presParOf" srcId="{30457E59-D3B3-481E-AB01-678E1C43F790}" destId="{EC92FCED-E6B0-45CB-B37A-E92D83BB484A}" srcOrd="3" destOrd="0" presId="urn:microsoft.com/office/officeart/2005/8/layout/hierarchy6"/>
    <dgm:cxn modelId="{50121CF3-D76B-4A0C-B54D-88FAF1156B5C}" type="presParOf" srcId="{EC92FCED-E6B0-45CB-B37A-E92D83BB484A}" destId="{5AA57C6E-2360-4AB5-AEB1-2C2CA68AEC11}" srcOrd="0" destOrd="0" presId="urn:microsoft.com/office/officeart/2005/8/layout/hierarchy6"/>
    <dgm:cxn modelId="{820DB6ED-2B55-46FE-AAE7-B1CB256F9A91}" type="presParOf" srcId="{EC92FCED-E6B0-45CB-B37A-E92D83BB484A}" destId="{0136656F-7A3F-446B-BAFB-A6263D072EC5}" srcOrd="1" destOrd="0" presId="urn:microsoft.com/office/officeart/2005/8/layout/hierarchy6"/>
    <dgm:cxn modelId="{BB84AFE0-6DB8-4CF7-8834-714A5349363C}" type="presParOf" srcId="{812F32E5-663C-44FB-9AD0-0425DF30A494}" destId="{F9323D0E-BA81-4005-AFA3-F3DD57CC107F}" srcOrd="4" destOrd="0" presId="urn:microsoft.com/office/officeart/2005/8/layout/hierarchy6"/>
    <dgm:cxn modelId="{1AB53CBE-2107-42F1-A33C-6BF5B6937D2F}" type="presParOf" srcId="{812F32E5-663C-44FB-9AD0-0425DF30A494}" destId="{DD9AC297-73C9-4754-BD34-0F4E9447F91B}" srcOrd="5" destOrd="0" presId="urn:microsoft.com/office/officeart/2005/8/layout/hierarchy6"/>
    <dgm:cxn modelId="{0834B338-61BC-42C5-9F6F-8524A6DBE98E}" type="presParOf" srcId="{DD9AC297-73C9-4754-BD34-0F4E9447F91B}" destId="{F2CD4515-3E30-481B-ABC0-CA957BBEAF16}" srcOrd="0" destOrd="0" presId="urn:microsoft.com/office/officeart/2005/8/layout/hierarchy6"/>
    <dgm:cxn modelId="{2E072C8B-4704-477C-9EF9-85499D93190D}" type="presParOf" srcId="{DD9AC297-73C9-4754-BD34-0F4E9447F91B}" destId="{7297A18A-78DC-47DD-92BE-A54DE6572C56}" srcOrd="1" destOrd="0" presId="urn:microsoft.com/office/officeart/2005/8/layout/hierarchy6"/>
    <dgm:cxn modelId="{6A080CDF-3E94-42B0-82AF-329D29F3A9CD}" type="presParOf" srcId="{D23ACB31-06FF-4496-AF33-7BA9FAADF55F}" destId="{2F7D46E9-6471-4364-93CA-048DB3EE2D83}" srcOrd="1" destOrd="0" presId="urn:microsoft.com/office/officeart/2005/8/layout/hierarchy6"/>
    <dgm:cxn modelId="{3D81452C-575B-4409-831E-77D977449B3D}" type="presParOf" srcId="{2F7D46E9-6471-4364-93CA-048DB3EE2D83}" destId="{B1BD602F-2C8C-412E-8163-B4E7BDA78180}" srcOrd="0" destOrd="0" presId="urn:microsoft.com/office/officeart/2005/8/layout/hierarchy6"/>
    <dgm:cxn modelId="{A54DDD0E-7B90-482A-8F00-053C9ADB7928}" type="presParOf" srcId="{B1BD602F-2C8C-412E-8163-B4E7BDA78180}" destId="{7CD034D4-175F-402B-9A8E-4C1C8DCF3090}" srcOrd="0" destOrd="0" presId="urn:microsoft.com/office/officeart/2005/8/layout/hierarchy6"/>
    <dgm:cxn modelId="{0473CD4A-1606-46C6-8AB1-5E88D183DEE3}" type="presParOf" srcId="{B1BD602F-2C8C-412E-8163-B4E7BDA78180}" destId="{619855B5-CAA6-4D44-9140-59478F41D1BF}" srcOrd="1" destOrd="0" presId="urn:microsoft.com/office/officeart/2005/8/layout/hierarchy6"/>
    <dgm:cxn modelId="{BAFB6065-9CF3-4A4A-8572-5321E0DE7DED}" type="presParOf" srcId="{2F7D46E9-6471-4364-93CA-048DB3EE2D83}" destId="{35F4616A-E307-4BC5-B2CE-5402D6CC9207}" srcOrd="1" destOrd="0" presId="urn:microsoft.com/office/officeart/2005/8/layout/hierarchy6"/>
    <dgm:cxn modelId="{1EF3ED95-93C1-4F82-B6C7-A5A63DD682B1}" type="presParOf" srcId="{35F4616A-E307-4BC5-B2CE-5402D6CC9207}" destId="{7946DAEF-D7B7-4520-B258-65EF7D790394}" srcOrd="0" destOrd="0" presId="urn:microsoft.com/office/officeart/2005/8/layout/hierarchy6"/>
    <dgm:cxn modelId="{112A5221-6AF8-489A-BE59-9C92B349C059}" type="presParOf" srcId="{2F7D46E9-6471-4364-93CA-048DB3EE2D83}" destId="{3FA10E56-AF98-41BC-AD9F-CA522163A8A4}" srcOrd="2" destOrd="0" presId="urn:microsoft.com/office/officeart/2005/8/layout/hierarchy6"/>
    <dgm:cxn modelId="{66FAB5E9-3D78-45F6-B9FF-4973202172D7}" type="presParOf" srcId="{3FA10E56-AF98-41BC-AD9F-CA522163A8A4}" destId="{C56D37DF-E201-4303-BD0D-2832EE20ABCE}" srcOrd="0" destOrd="0" presId="urn:microsoft.com/office/officeart/2005/8/layout/hierarchy6"/>
    <dgm:cxn modelId="{55CA91FB-651C-4CAC-BDFD-1CC17D8A0177}" type="presParOf" srcId="{3FA10E56-AF98-41BC-AD9F-CA522163A8A4}" destId="{F5A1F08B-6C65-414F-8EBE-2465360B9FAD}" srcOrd="1" destOrd="0" presId="urn:microsoft.com/office/officeart/2005/8/layout/hierarchy6"/>
    <dgm:cxn modelId="{21499210-37A7-4408-BAE8-FE6D521658C5}" type="presParOf" srcId="{2F7D46E9-6471-4364-93CA-048DB3EE2D83}" destId="{9D5CFC6F-BCC1-4359-8EC4-631E6A1B7A8B}" srcOrd="3" destOrd="0" presId="urn:microsoft.com/office/officeart/2005/8/layout/hierarchy6"/>
    <dgm:cxn modelId="{7EF042F1-6B0B-4E30-A29D-6D8082F2C383}" type="presParOf" srcId="{9D5CFC6F-BCC1-4359-8EC4-631E6A1B7A8B}" destId="{3B21EDE5-FC9E-4164-8CEA-A024CBC039CC}" srcOrd="0" destOrd="0" presId="urn:microsoft.com/office/officeart/2005/8/layout/hierarchy6"/>
    <dgm:cxn modelId="{0FAAAF22-E502-4BEE-B282-D145698D35A6}" type="presParOf" srcId="{2F7D46E9-6471-4364-93CA-048DB3EE2D83}" destId="{72B792E9-4E09-4A6D-8B60-37D757AB84DE}" srcOrd="4" destOrd="0" presId="urn:microsoft.com/office/officeart/2005/8/layout/hierarchy6"/>
    <dgm:cxn modelId="{C8D8DC8B-7FA9-4879-98DC-58F4F343580E}" type="presParOf" srcId="{72B792E9-4E09-4A6D-8B60-37D757AB84DE}" destId="{534D0CB4-0CA1-4145-8845-006BDF7FCA94}" srcOrd="0" destOrd="0" presId="urn:microsoft.com/office/officeart/2005/8/layout/hierarchy6"/>
    <dgm:cxn modelId="{21BBEE67-D4F3-4FE2-931D-84D43EA2F61C}" type="presParOf" srcId="{72B792E9-4E09-4A6D-8B60-37D757AB84DE}" destId="{906D59C5-ABC5-4C5B-A229-3BFD94E241C9}" srcOrd="1" destOrd="0" presId="urn:microsoft.com/office/officeart/2005/8/layout/hierarchy6"/>
    <dgm:cxn modelId="{8A0F1702-6B07-4E68-BCDF-342146382C2F}" type="presParOf" srcId="{2F7D46E9-6471-4364-93CA-048DB3EE2D83}" destId="{4521691E-E463-4F42-AEDB-DA229C5B9130}" srcOrd="5" destOrd="0" presId="urn:microsoft.com/office/officeart/2005/8/layout/hierarchy6"/>
    <dgm:cxn modelId="{59658F63-89A3-4659-913A-CB8BAAE8A087}" type="presParOf" srcId="{4521691E-E463-4F42-AEDB-DA229C5B9130}" destId="{6FEE0FF9-33F0-4790-8C30-6E0527C16973}" srcOrd="0" destOrd="0" presId="urn:microsoft.com/office/officeart/2005/8/layout/hierarchy6"/>
    <dgm:cxn modelId="{607EF105-7F9A-410F-87D7-A7A66D73987C}" type="presParOf" srcId="{2F7D46E9-6471-4364-93CA-048DB3EE2D83}" destId="{FA2C5577-4AB2-4BB4-8230-1272320547D4}" srcOrd="6" destOrd="0" presId="urn:microsoft.com/office/officeart/2005/8/layout/hierarchy6"/>
    <dgm:cxn modelId="{354292EF-0602-4211-927E-993EC4F48323}" type="presParOf" srcId="{FA2C5577-4AB2-4BB4-8230-1272320547D4}" destId="{43AC054C-902B-4AEF-A57D-A641E6FC7EA2}" srcOrd="0" destOrd="0" presId="urn:microsoft.com/office/officeart/2005/8/layout/hierarchy6"/>
    <dgm:cxn modelId="{E13CDAD0-C7CF-416B-899D-A3EB9A5F6E8A}" type="presParOf" srcId="{FA2C5577-4AB2-4BB4-8230-1272320547D4}" destId="{A380864D-7830-4F8E-A507-74393CE9974B}" srcOrd="1" destOrd="0" presId="urn:microsoft.com/office/officeart/2005/8/layout/hierarchy6"/>
    <dgm:cxn modelId="{37EE2D72-4070-4644-8636-9603975D0366}" type="presParOf" srcId="{2F7D46E9-6471-4364-93CA-048DB3EE2D83}" destId="{D92B5EBF-C247-4CB2-B8BE-6D1FF084550B}" srcOrd="7" destOrd="0" presId="urn:microsoft.com/office/officeart/2005/8/layout/hierarchy6"/>
    <dgm:cxn modelId="{8CC52BDA-5B25-4B70-9CFC-EB7113C48D19}" type="presParOf" srcId="{D92B5EBF-C247-4CB2-B8BE-6D1FF084550B}" destId="{4AAFF257-0440-4BB9-8240-5E6A9A89C4F7}" srcOrd="0" destOrd="0" presId="urn:microsoft.com/office/officeart/2005/8/layout/hierarchy6"/>
    <dgm:cxn modelId="{C221A0BA-1C3B-4B97-BDC2-857DD6178103}" type="presParOf" srcId="{2F7D46E9-6471-4364-93CA-048DB3EE2D83}" destId="{3ABEEE29-8F45-4883-A7F5-4A61A9BD304F}" srcOrd="8" destOrd="0" presId="urn:microsoft.com/office/officeart/2005/8/layout/hierarchy6"/>
    <dgm:cxn modelId="{F73AB749-F7D1-4155-AA56-979E3AEE90DF}" type="presParOf" srcId="{3ABEEE29-8F45-4883-A7F5-4A61A9BD304F}" destId="{9634C422-8CE3-4B83-8A97-66F7DAB43638}" srcOrd="0" destOrd="0" presId="urn:microsoft.com/office/officeart/2005/8/layout/hierarchy6"/>
    <dgm:cxn modelId="{0B0CBA60-74C9-4C74-9954-D9E14E73A5F9}" type="presParOf" srcId="{3ABEEE29-8F45-4883-A7F5-4A61A9BD304F}" destId="{72C122E6-7893-4769-B887-C6792E77934B}" srcOrd="1" destOrd="0" presId="urn:microsoft.com/office/officeart/2005/8/layout/hierarchy6"/>
    <dgm:cxn modelId="{76AD742B-07AD-4DE8-9074-0F8877EBA725}" type="presParOf" srcId="{2F7D46E9-6471-4364-93CA-048DB3EE2D83}" destId="{960DF31D-38AA-441C-A1D3-3ECBB36C7091}" srcOrd="9" destOrd="0" presId="urn:microsoft.com/office/officeart/2005/8/layout/hierarchy6"/>
    <dgm:cxn modelId="{8164F780-7171-4875-936C-769CA191CA19}" type="presParOf" srcId="{960DF31D-38AA-441C-A1D3-3ECBB36C7091}" destId="{6FC1F312-1ED4-4EC0-85F0-845B4A78FC5C}" srcOrd="0" destOrd="0" presId="urn:microsoft.com/office/officeart/2005/8/layout/hierarchy6"/>
    <dgm:cxn modelId="{51577918-DC0F-4863-8FEE-696DAD5884A5}" type="presParOf" srcId="{2F7D46E9-6471-4364-93CA-048DB3EE2D83}" destId="{624324D7-F742-4CF4-9D59-12177685894E}" srcOrd="10" destOrd="0" presId="urn:microsoft.com/office/officeart/2005/8/layout/hierarchy6"/>
    <dgm:cxn modelId="{CFCBA507-7CE5-4F19-B692-5DAEA4DB02DC}" type="presParOf" srcId="{624324D7-F742-4CF4-9D59-12177685894E}" destId="{6F693B23-DCDF-4303-9797-E889E4B22DED}" srcOrd="0" destOrd="0" presId="urn:microsoft.com/office/officeart/2005/8/layout/hierarchy6"/>
    <dgm:cxn modelId="{52C7371C-A583-45CC-92D8-5BE9779B7A8E}" type="presParOf" srcId="{624324D7-F742-4CF4-9D59-12177685894E}" destId="{A4C23B24-4207-4C83-A2A5-F7EF7889863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FB7034-B95A-41E9-834B-16883AD03161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EC49BB1-AAF4-41A8-92F0-608D51397703}">
      <dgm:prSet phldrT="[Text]"/>
      <dgm:spPr/>
      <dgm:t>
        <a:bodyPr/>
        <a:lstStyle/>
        <a:p>
          <a:r>
            <a:rPr lang="en-US" dirty="0"/>
            <a:t>Customer</a:t>
          </a:r>
        </a:p>
      </dgm:t>
    </dgm:pt>
    <dgm:pt modelId="{5512838F-4FC3-40B4-993D-390B5D40F285}" type="parTrans" cxnId="{1299485E-6890-4D91-84E4-D94CBD2B01EB}">
      <dgm:prSet/>
      <dgm:spPr/>
      <dgm:t>
        <a:bodyPr/>
        <a:lstStyle/>
        <a:p>
          <a:endParaRPr lang="en-US"/>
        </a:p>
      </dgm:t>
    </dgm:pt>
    <dgm:pt modelId="{D57C3CFC-CD5F-49F2-A522-D9BABCEDAA8E}" type="sibTrans" cxnId="{1299485E-6890-4D91-84E4-D94CBD2B01EB}">
      <dgm:prSet/>
      <dgm:spPr/>
      <dgm:t>
        <a:bodyPr/>
        <a:lstStyle/>
        <a:p>
          <a:endParaRPr lang="en-US"/>
        </a:p>
      </dgm:t>
    </dgm:pt>
    <dgm:pt modelId="{4CCFC6E9-FAE2-4114-90B4-A183FF127177}">
      <dgm:prSet phldrT="[Text]"/>
      <dgm:spPr/>
      <dgm:t>
        <a:bodyPr/>
        <a:lstStyle/>
        <a:p>
          <a:r>
            <a:rPr lang="en-US" dirty="0"/>
            <a:t>Commodity</a:t>
          </a:r>
        </a:p>
      </dgm:t>
    </dgm:pt>
    <dgm:pt modelId="{18E058D2-43EF-42E6-B093-F356735D4FE4}" type="parTrans" cxnId="{C2C1F250-F6EF-4E76-8D53-84F1E0CC585A}">
      <dgm:prSet/>
      <dgm:spPr/>
      <dgm:t>
        <a:bodyPr/>
        <a:lstStyle/>
        <a:p>
          <a:endParaRPr lang="en-US"/>
        </a:p>
      </dgm:t>
    </dgm:pt>
    <dgm:pt modelId="{34BB6193-A645-46FF-AB77-D159BD55253E}" type="sibTrans" cxnId="{C2C1F250-F6EF-4E76-8D53-84F1E0CC585A}">
      <dgm:prSet/>
      <dgm:spPr/>
      <dgm:t>
        <a:bodyPr/>
        <a:lstStyle/>
        <a:p>
          <a:endParaRPr lang="en-US"/>
        </a:p>
      </dgm:t>
    </dgm:pt>
    <dgm:pt modelId="{D5E79E35-6270-4D7F-B2B1-1C74F43B3B9A}">
      <dgm:prSet phldrT="[Text]"/>
      <dgm:spPr/>
      <dgm:t>
        <a:bodyPr/>
        <a:lstStyle/>
        <a:p>
          <a:endParaRPr lang="en-US" dirty="0"/>
        </a:p>
      </dgm:t>
    </dgm:pt>
    <dgm:pt modelId="{30B5C4CC-5A68-447E-8C0D-20DDA2DB93C9}" type="parTrans" cxnId="{F91EE242-1720-46B4-A224-563B081536AC}">
      <dgm:prSet/>
      <dgm:spPr/>
      <dgm:t>
        <a:bodyPr/>
        <a:lstStyle/>
        <a:p>
          <a:endParaRPr lang="en-US"/>
        </a:p>
      </dgm:t>
    </dgm:pt>
    <dgm:pt modelId="{CC0327DE-B89B-4B73-A0C1-EC03C2A3A7F9}" type="sibTrans" cxnId="{F91EE242-1720-46B4-A224-563B081536AC}">
      <dgm:prSet/>
      <dgm:spPr/>
      <dgm:t>
        <a:bodyPr/>
        <a:lstStyle/>
        <a:p>
          <a:endParaRPr lang="en-US"/>
        </a:p>
      </dgm:t>
    </dgm:pt>
    <dgm:pt modelId="{BA2B116F-6E75-4A89-8A60-D66075FA6793}">
      <dgm:prSet phldrT="[Text]"/>
      <dgm:spPr/>
      <dgm:t>
        <a:bodyPr/>
        <a:lstStyle/>
        <a:p>
          <a:endParaRPr lang="en-US" dirty="0"/>
        </a:p>
      </dgm:t>
    </dgm:pt>
    <dgm:pt modelId="{7F8689BA-CC63-44B3-800A-1E8EAE9B40EE}" type="parTrans" cxnId="{6C345431-F5E6-4B8D-BC40-5E17ABBA7342}">
      <dgm:prSet/>
      <dgm:spPr/>
      <dgm:t>
        <a:bodyPr/>
        <a:lstStyle/>
        <a:p>
          <a:endParaRPr lang="en-US"/>
        </a:p>
      </dgm:t>
    </dgm:pt>
    <dgm:pt modelId="{071495C7-DCD1-4D7D-B708-C7F46642D66B}" type="sibTrans" cxnId="{6C345431-F5E6-4B8D-BC40-5E17ABBA7342}">
      <dgm:prSet/>
      <dgm:spPr/>
      <dgm:t>
        <a:bodyPr/>
        <a:lstStyle/>
        <a:p>
          <a:endParaRPr lang="en-US"/>
        </a:p>
      </dgm:t>
    </dgm:pt>
    <dgm:pt modelId="{0A5AEE73-FE9E-499A-9F7F-853C68DBAEA8}">
      <dgm:prSet phldrT="[Text]"/>
      <dgm:spPr/>
      <dgm:t>
        <a:bodyPr/>
        <a:lstStyle/>
        <a:p>
          <a:r>
            <a:rPr lang="en-US" dirty="0"/>
            <a:t>Commodity</a:t>
          </a:r>
        </a:p>
      </dgm:t>
    </dgm:pt>
    <dgm:pt modelId="{85B21053-875D-4C51-B451-1C5B26386588}" type="parTrans" cxnId="{6409E84C-6EB3-41AC-BDCA-40ED6790714D}">
      <dgm:prSet/>
      <dgm:spPr/>
      <dgm:t>
        <a:bodyPr/>
        <a:lstStyle/>
        <a:p>
          <a:endParaRPr lang="en-US"/>
        </a:p>
      </dgm:t>
    </dgm:pt>
    <dgm:pt modelId="{1BC41451-175D-4A6A-8ED3-981B00DB9166}" type="sibTrans" cxnId="{6409E84C-6EB3-41AC-BDCA-40ED6790714D}">
      <dgm:prSet/>
      <dgm:spPr/>
      <dgm:t>
        <a:bodyPr/>
        <a:lstStyle/>
        <a:p>
          <a:endParaRPr lang="en-US"/>
        </a:p>
      </dgm:t>
    </dgm:pt>
    <dgm:pt modelId="{0515CD7E-3C74-41A7-A062-A642FFE61949}">
      <dgm:prSet phldrT="[Text]"/>
      <dgm:spPr/>
      <dgm:t>
        <a:bodyPr/>
        <a:lstStyle/>
        <a:p>
          <a:endParaRPr lang="en-US" dirty="0"/>
        </a:p>
      </dgm:t>
    </dgm:pt>
    <dgm:pt modelId="{A3448073-3DE9-4435-A995-F9CC9B274DE9}" type="parTrans" cxnId="{AB668B0D-27E5-4283-B6D6-46BE480F19FC}">
      <dgm:prSet/>
      <dgm:spPr/>
      <dgm:t>
        <a:bodyPr/>
        <a:lstStyle/>
        <a:p>
          <a:endParaRPr lang="en-US"/>
        </a:p>
      </dgm:t>
    </dgm:pt>
    <dgm:pt modelId="{E4478E77-38B1-436A-B4CB-6B66E85DC249}" type="sibTrans" cxnId="{AB668B0D-27E5-4283-B6D6-46BE480F19FC}">
      <dgm:prSet/>
      <dgm:spPr/>
      <dgm:t>
        <a:bodyPr/>
        <a:lstStyle/>
        <a:p>
          <a:endParaRPr lang="en-US"/>
        </a:p>
      </dgm:t>
    </dgm:pt>
    <dgm:pt modelId="{B7FA9BF0-4BA1-46F1-B5E9-08D6E63E888F}" type="pres">
      <dgm:prSet presAssocID="{BEFB7034-B95A-41E9-834B-16883AD0316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2BFE203-3BB6-45B2-A0D5-1AA6D9C4B6B8}" type="pres">
      <dgm:prSet presAssocID="{BEC49BB1-AAF4-41A8-92F0-608D51397703}" presName="hierRoot1" presStyleCnt="0"/>
      <dgm:spPr/>
    </dgm:pt>
    <dgm:pt modelId="{E6EE5A0D-56B9-4086-BFE6-B6C96B1C4C95}" type="pres">
      <dgm:prSet presAssocID="{BEC49BB1-AAF4-41A8-92F0-608D51397703}" presName="composite" presStyleCnt="0"/>
      <dgm:spPr/>
    </dgm:pt>
    <dgm:pt modelId="{995CEA8D-AC71-44C9-A570-F0963767346A}" type="pres">
      <dgm:prSet presAssocID="{BEC49BB1-AAF4-41A8-92F0-608D51397703}" presName="image" presStyleLbl="node0" presStyleIdx="0" presStyleCnt="1"/>
      <dgm:spPr>
        <a:solidFill>
          <a:schemeClr val="bg2">
            <a:lumMod val="75000"/>
          </a:schemeClr>
        </a:solidFill>
      </dgm:spPr>
    </dgm:pt>
    <dgm:pt modelId="{686636AA-85E4-4B00-AEBC-03748230536D}" type="pres">
      <dgm:prSet presAssocID="{BEC49BB1-AAF4-41A8-92F0-608D51397703}" presName="text" presStyleLbl="revTx" presStyleIdx="0" presStyleCnt="6">
        <dgm:presLayoutVars>
          <dgm:chPref val="3"/>
        </dgm:presLayoutVars>
      </dgm:prSet>
      <dgm:spPr/>
    </dgm:pt>
    <dgm:pt modelId="{520F674F-567C-48BC-B2B5-DBC2D2436F77}" type="pres">
      <dgm:prSet presAssocID="{BEC49BB1-AAF4-41A8-92F0-608D51397703}" presName="hierChild2" presStyleCnt="0"/>
      <dgm:spPr/>
    </dgm:pt>
    <dgm:pt modelId="{B6D59A14-EB2D-41A5-803B-40C56F4D30BE}" type="pres">
      <dgm:prSet presAssocID="{18E058D2-43EF-42E6-B093-F356735D4FE4}" presName="Name10" presStyleLbl="parChTrans1D2" presStyleIdx="0" presStyleCnt="2"/>
      <dgm:spPr/>
    </dgm:pt>
    <dgm:pt modelId="{3123ADA9-BB18-44A8-BC4D-1055E1FB2CA9}" type="pres">
      <dgm:prSet presAssocID="{4CCFC6E9-FAE2-4114-90B4-A183FF127177}" presName="hierRoot2" presStyleCnt="0"/>
      <dgm:spPr/>
    </dgm:pt>
    <dgm:pt modelId="{E9F6BC48-5022-4622-B987-BD859F3B2F89}" type="pres">
      <dgm:prSet presAssocID="{4CCFC6E9-FAE2-4114-90B4-A183FF127177}" presName="composite2" presStyleCnt="0"/>
      <dgm:spPr/>
    </dgm:pt>
    <dgm:pt modelId="{4B423177-92E4-4645-A46F-E63B4F8B330C}" type="pres">
      <dgm:prSet presAssocID="{4CCFC6E9-FAE2-4114-90B4-A183FF127177}" presName="image2" presStyleLbl="node2" presStyleIdx="0" presStyleCnt="2"/>
      <dgm:spPr>
        <a:solidFill>
          <a:schemeClr val="bg2">
            <a:lumMod val="75000"/>
          </a:schemeClr>
        </a:solidFill>
      </dgm:spPr>
    </dgm:pt>
    <dgm:pt modelId="{FF691021-9B10-493B-8F76-B8BFC9FF5BF0}" type="pres">
      <dgm:prSet presAssocID="{4CCFC6E9-FAE2-4114-90B4-A183FF127177}" presName="text2" presStyleLbl="revTx" presStyleIdx="1" presStyleCnt="6">
        <dgm:presLayoutVars>
          <dgm:chPref val="3"/>
        </dgm:presLayoutVars>
      </dgm:prSet>
      <dgm:spPr/>
    </dgm:pt>
    <dgm:pt modelId="{27DA61CC-F8ED-42C7-8493-362596513826}" type="pres">
      <dgm:prSet presAssocID="{4CCFC6E9-FAE2-4114-90B4-A183FF127177}" presName="hierChild3" presStyleCnt="0"/>
      <dgm:spPr/>
    </dgm:pt>
    <dgm:pt modelId="{8D18A22E-27DF-4A2D-A7E7-652EF9A122EE}" type="pres">
      <dgm:prSet presAssocID="{30B5C4CC-5A68-447E-8C0D-20DDA2DB93C9}" presName="Name17" presStyleLbl="parChTrans1D3" presStyleIdx="0" presStyleCnt="3"/>
      <dgm:spPr/>
    </dgm:pt>
    <dgm:pt modelId="{4FAFFE07-3B00-4E75-9FD5-F303D7D75A41}" type="pres">
      <dgm:prSet presAssocID="{D5E79E35-6270-4D7F-B2B1-1C74F43B3B9A}" presName="hierRoot3" presStyleCnt="0"/>
      <dgm:spPr/>
    </dgm:pt>
    <dgm:pt modelId="{C79CE186-EA0E-4716-BF88-57292B39A8EA}" type="pres">
      <dgm:prSet presAssocID="{D5E79E35-6270-4D7F-B2B1-1C74F43B3B9A}" presName="composite3" presStyleCnt="0"/>
      <dgm:spPr/>
    </dgm:pt>
    <dgm:pt modelId="{289B73E3-6DDD-4A62-8105-609DF07C96E6}" type="pres">
      <dgm:prSet presAssocID="{D5E79E35-6270-4D7F-B2B1-1C74F43B3B9A}" presName="image3" presStyleLbl="node3" presStyleIdx="0" presStyleCnt="3"/>
      <dgm:spPr/>
    </dgm:pt>
    <dgm:pt modelId="{7A6731C0-927B-451B-982D-E91414CD1443}" type="pres">
      <dgm:prSet presAssocID="{D5E79E35-6270-4D7F-B2B1-1C74F43B3B9A}" presName="text3" presStyleLbl="revTx" presStyleIdx="2" presStyleCnt="6">
        <dgm:presLayoutVars>
          <dgm:chPref val="3"/>
        </dgm:presLayoutVars>
      </dgm:prSet>
      <dgm:spPr/>
    </dgm:pt>
    <dgm:pt modelId="{539AC3B8-A276-45F7-8520-D5E5B85B0495}" type="pres">
      <dgm:prSet presAssocID="{D5E79E35-6270-4D7F-B2B1-1C74F43B3B9A}" presName="hierChild4" presStyleCnt="0"/>
      <dgm:spPr/>
    </dgm:pt>
    <dgm:pt modelId="{4E2DFDA6-E637-49A9-BC48-AF67B3800B26}" type="pres">
      <dgm:prSet presAssocID="{7F8689BA-CC63-44B3-800A-1E8EAE9B40EE}" presName="Name17" presStyleLbl="parChTrans1D3" presStyleIdx="1" presStyleCnt="3"/>
      <dgm:spPr/>
    </dgm:pt>
    <dgm:pt modelId="{EF437A95-741E-47C1-AF37-0B3E54F7E542}" type="pres">
      <dgm:prSet presAssocID="{BA2B116F-6E75-4A89-8A60-D66075FA6793}" presName="hierRoot3" presStyleCnt="0"/>
      <dgm:spPr/>
    </dgm:pt>
    <dgm:pt modelId="{7CB3DEA4-B626-4136-B35D-3B91C2A9F343}" type="pres">
      <dgm:prSet presAssocID="{BA2B116F-6E75-4A89-8A60-D66075FA6793}" presName="composite3" presStyleCnt="0"/>
      <dgm:spPr/>
    </dgm:pt>
    <dgm:pt modelId="{9DD8EE52-F9C0-40D1-84BF-80FB22E3AEAB}" type="pres">
      <dgm:prSet presAssocID="{BA2B116F-6E75-4A89-8A60-D66075FA6793}" presName="image3" presStyleLbl="node3" presStyleIdx="1" presStyleCnt="3"/>
      <dgm:spPr/>
    </dgm:pt>
    <dgm:pt modelId="{6F4D5835-1C00-49BF-BC59-2A6DA3AF8BBC}" type="pres">
      <dgm:prSet presAssocID="{BA2B116F-6E75-4A89-8A60-D66075FA6793}" presName="text3" presStyleLbl="revTx" presStyleIdx="3" presStyleCnt="6">
        <dgm:presLayoutVars>
          <dgm:chPref val="3"/>
        </dgm:presLayoutVars>
      </dgm:prSet>
      <dgm:spPr/>
    </dgm:pt>
    <dgm:pt modelId="{D0AF0B05-DCE5-481D-AA94-DC6E7F1014DA}" type="pres">
      <dgm:prSet presAssocID="{BA2B116F-6E75-4A89-8A60-D66075FA6793}" presName="hierChild4" presStyleCnt="0"/>
      <dgm:spPr/>
    </dgm:pt>
    <dgm:pt modelId="{E25D62E6-8972-453E-8F05-2D26B52F58AC}" type="pres">
      <dgm:prSet presAssocID="{85B21053-875D-4C51-B451-1C5B26386588}" presName="Name10" presStyleLbl="parChTrans1D2" presStyleIdx="1" presStyleCnt="2"/>
      <dgm:spPr/>
    </dgm:pt>
    <dgm:pt modelId="{9BE8ABAA-AE57-4811-A8D2-720DF3B01CD9}" type="pres">
      <dgm:prSet presAssocID="{0A5AEE73-FE9E-499A-9F7F-853C68DBAEA8}" presName="hierRoot2" presStyleCnt="0"/>
      <dgm:spPr/>
    </dgm:pt>
    <dgm:pt modelId="{31EE7931-0E4D-4482-BF49-B7BF308FC6BC}" type="pres">
      <dgm:prSet presAssocID="{0A5AEE73-FE9E-499A-9F7F-853C68DBAEA8}" presName="composite2" presStyleCnt="0"/>
      <dgm:spPr/>
    </dgm:pt>
    <dgm:pt modelId="{AD4B9E22-E646-4A10-BC7A-5286C334A304}" type="pres">
      <dgm:prSet presAssocID="{0A5AEE73-FE9E-499A-9F7F-853C68DBAEA8}" presName="image2" presStyleLbl="node2" presStyleIdx="1" presStyleCnt="2"/>
      <dgm:spPr>
        <a:solidFill>
          <a:schemeClr val="bg2">
            <a:lumMod val="75000"/>
          </a:schemeClr>
        </a:solidFill>
      </dgm:spPr>
    </dgm:pt>
    <dgm:pt modelId="{EB298235-8C98-4AEB-B928-90355DD8511A}" type="pres">
      <dgm:prSet presAssocID="{0A5AEE73-FE9E-499A-9F7F-853C68DBAEA8}" presName="text2" presStyleLbl="revTx" presStyleIdx="4" presStyleCnt="6">
        <dgm:presLayoutVars>
          <dgm:chPref val="3"/>
        </dgm:presLayoutVars>
      </dgm:prSet>
      <dgm:spPr/>
    </dgm:pt>
    <dgm:pt modelId="{8EE4C300-4678-4F5E-B81E-D55EFB94390C}" type="pres">
      <dgm:prSet presAssocID="{0A5AEE73-FE9E-499A-9F7F-853C68DBAEA8}" presName="hierChild3" presStyleCnt="0"/>
      <dgm:spPr/>
    </dgm:pt>
    <dgm:pt modelId="{FCA5B8ED-82C5-46C5-B2DB-35F1F00A2B2C}" type="pres">
      <dgm:prSet presAssocID="{A3448073-3DE9-4435-A995-F9CC9B274DE9}" presName="Name17" presStyleLbl="parChTrans1D3" presStyleIdx="2" presStyleCnt="3"/>
      <dgm:spPr/>
    </dgm:pt>
    <dgm:pt modelId="{F074EF55-C50B-4575-8517-389A4F8F4BB2}" type="pres">
      <dgm:prSet presAssocID="{0515CD7E-3C74-41A7-A062-A642FFE61949}" presName="hierRoot3" presStyleCnt="0"/>
      <dgm:spPr/>
    </dgm:pt>
    <dgm:pt modelId="{3883AD28-F2A8-4F65-97BD-BE0DD95D379E}" type="pres">
      <dgm:prSet presAssocID="{0515CD7E-3C74-41A7-A062-A642FFE61949}" presName="composite3" presStyleCnt="0"/>
      <dgm:spPr/>
    </dgm:pt>
    <dgm:pt modelId="{061527E6-6B36-47E3-8361-BA2435CBB3CD}" type="pres">
      <dgm:prSet presAssocID="{0515CD7E-3C74-41A7-A062-A642FFE61949}" presName="image3" presStyleLbl="node3" presStyleIdx="2" presStyleCnt="3"/>
      <dgm:spPr/>
    </dgm:pt>
    <dgm:pt modelId="{A988E15E-7E60-486D-9E86-EE9B710C79B1}" type="pres">
      <dgm:prSet presAssocID="{0515CD7E-3C74-41A7-A062-A642FFE61949}" presName="text3" presStyleLbl="revTx" presStyleIdx="5" presStyleCnt="6">
        <dgm:presLayoutVars>
          <dgm:chPref val="3"/>
        </dgm:presLayoutVars>
      </dgm:prSet>
      <dgm:spPr/>
    </dgm:pt>
    <dgm:pt modelId="{6080E0AF-B8FF-4112-9E06-F09893EE74F6}" type="pres">
      <dgm:prSet presAssocID="{0515CD7E-3C74-41A7-A062-A642FFE61949}" presName="hierChild4" presStyleCnt="0"/>
      <dgm:spPr/>
    </dgm:pt>
  </dgm:ptLst>
  <dgm:cxnLst>
    <dgm:cxn modelId="{1299485E-6890-4D91-84E4-D94CBD2B01EB}" srcId="{BEFB7034-B95A-41E9-834B-16883AD03161}" destId="{BEC49BB1-AAF4-41A8-92F0-608D51397703}" srcOrd="0" destOrd="0" parTransId="{5512838F-4FC3-40B4-993D-390B5D40F285}" sibTransId="{D57C3CFC-CD5F-49F2-A522-D9BABCEDAA8E}"/>
    <dgm:cxn modelId="{2EE0BFF4-88F0-4E5D-9D0F-7C48B8BC4F89}" type="presOf" srcId="{BA2B116F-6E75-4A89-8A60-D66075FA6793}" destId="{6F4D5835-1C00-49BF-BC59-2A6DA3AF8BBC}" srcOrd="0" destOrd="0" presId="urn:microsoft.com/office/officeart/2009/layout/CirclePictureHierarchy"/>
    <dgm:cxn modelId="{D6E059DC-1FEE-4E57-BBFA-30884B203D92}" type="presOf" srcId="{18E058D2-43EF-42E6-B093-F356735D4FE4}" destId="{B6D59A14-EB2D-41A5-803B-40C56F4D30BE}" srcOrd="0" destOrd="0" presId="urn:microsoft.com/office/officeart/2009/layout/CirclePictureHierarchy"/>
    <dgm:cxn modelId="{C2C1F250-F6EF-4E76-8D53-84F1E0CC585A}" srcId="{BEC49BB1-AAF4-41A8-92F0-608D51397703}" destId="{4CCFC6E9-FAE2-4114-90B4-A183FF127177}" srcOrd="0" destOrd="0" parTransId="{18E058D2-43EF-42E6-B093-F356735D4FE4}" sibTransId="{34BB6193-A645-46FF-AB77-D159BD55253E}"/>
    <dgm:cxn modelId="{E700CC96-A2F9-402A-AFE5-8C8A5396DF5B}" type="presOf" srcId="{BEC49BB1-AAF4-41A8-92F0-608D51397703}" destId="{686636AA-85E4-4B00-AEBC-03748230536D}" srcOrd="0" destOrd="0" presId="urn:microsoft.com/office/officeart/2009/layout/CirclePictureHierarchy"/>
    <dgm:cxn modelId="{AB668B0D-27E5-4283-B6D6-46BE480F19FC}" srcId="{0A5AEE73-FE9E-499A-9F7F-853C68DBAEA8}" destId="{0515CD7E-3C74-41A7-A062-A642FFE61949}" srcOrd="0" destOrd="0" parTransId="{A3448073-3DE9-4435-A995-F9CC9B274DE9}" sibTransId="{E4478E77-38B1-436A-B4CB-6B66E85DC249}"/>
    <dgm:cxn modelId="{F2D48B72-BB67-4AE9-8564-00399DC7CA90}" type="presOf" srcId="{4CCFC6E9-FAE2-4114-90B4-A183FF127177}" destId="{FF691021-9B10-493B-8F76-B8BFC9FF5BF0}" srcOrd="0" destOrd="0" presId="urn:microsoft.com/office/officeart/2009/layout/CirclePictureHierarchy"/>
    <dgm:cxn modelId="{F91EE242-1720-46B4-A224-563B081536AC}" srcId="{4CCFC6E9-FAE2-4114-90B4-A183FF127177}" destId="{D5E79E35-6270-4D7F-B2B1-1C74F43B3B9A}" srcOrd="0" destOrd="0" parTransId="{30B5C4CC-5A68-447E-8C0D-20DDA2DB93C9}" sibTransId="{CC0327DE-B89B-4B73-A0C1-EC03C2A3A7F9}"/>
    <dgm:cxn modelId="{64445A68-70F4-48C6-A58D-393DE275073B}" type="presOf" srcId="{A3448073-3DE9-4435-A995-F9CC9B274DE9}" destId="{FCA5B8ED-82C5-46C5-B2DB-35F1F00A2B2C}" srcOrd="0" destOrd="0" presId="urn:microsoft.com/office/officeart/2009/layout/CirclePictureHierarchy"/>
    <dgm:cxn modelId="{99ECF8AA-C614-4A0C-9954-714C3E024089}" type="presOf" srcId="{0A5AEE73-FE9E-499A-9F7F-853C68DBAEA8}" destId="{EB298235-8C98-4AEB-B928-90355DD8511A}" srcOrd="0" destOrd="0" presId="urn:microsoft.com/office/officeart/2009/layout/CirclePictureHierarchy"/>
    <dgm:cxn modelId="{6409E84C-6EB3-41AC-BDCA-40ED6790714D}" srcId="{BEC49BB1-AAF4-41A8-92F0-608D51397703}" destId="{0A5AEE73-FE9E-499A-9F7F-853C68DBAEA8}" srcOrd="1" destOrd="0" parTransId="{85B21053-875D-4C51-B451-1C5B26386588}" sibTransId="{1BC41451-175D-4A6A-8ED3-981B00DB9166}"/>
    <dgm:cxn modelId="{CFE7C06E-BD64-4D21-900C-1A42972DCDB4}" type="presOf" srcId="{7F8689BA-CC63-44B3-800A-1E8EAE9B40EE}" destId="{4E2DFDA6-E637-49A9-BC48-AF67B3800B26}" srcOrd="0" destOrd="0" presId="urn:microsoft.com/office/officeart/2009/layout/CirclePictureHierarchy"/>
    <dgm:cxn modelId="{A6821732-7729-4DA6-9E20-4543715F04D4}" type="presOf" srcId="{85B21053-875D-4C51-B451-1C5B26386588}" destId="{E25D62E6-8972-453E-8F05-2D26B52F58AC}" srcOrd="0" destOrd="0" presId="urn:microsoft.com/office/officeart/2009/layout/CirclePictureHierarchy"/>
    <dgm:cxn modelId="{038A3B7D-4B46-4B15-8549-94604EBA477F}" type="presOf" srcId="{30B5C4CC-5A68-447E-8C0D-20DDA2DB93C9}" destId="{8D18A22E-27DF-4A2D-A7E7-652EF9A122EE}" srcOrd="0" destOrd="0" presId="urn:microsoft.com/office/officeart/2009/layout/CirclePictureHierarchy"/>
    <dgm:cxn modelId="{2DAC1431-6664-426E-BF51-5FD6E61EAE68}" type="presOf" srcId="{BEFB7034-B95A-41E9-834B-16883AD03161}" destId="{B7FA9BF0-4BA1-46F1-B5E9-08D6E63E888F}" srcOrd="0" destOrd="0" presId="urn:microsoft.com/office/officeart/2009/layout/CirclePictureHierarchy"/>
    <dgm:cxn modelId="{FE6DBCD2-1C34-4407-9D0A-F56BEA178FE4}" type="presOf" srcId="{0515CD7E-3C74-41A7-A062-A642FFE61949}" destId="{A988E15E-7E60-486D-9E86-EE9B710C79B1}" srcOrd="0" destOrd="0" presId="urn:microsoft.com/office/officeart/2009/layout/CirclePictureHierarchy"/>
    <dgm:cxn modelId="{0CFD8D4C-81E3-4D24-A4B0-CC7B66A48E20}" type="presOf" srcId="{D5E79E35-6270-4D7F-B2B1-1C74F43B3B9A}" destId="{7A6731C0-927B-451B-982D-E91414CD1443}" srcOrd="0" destOrd="0" presId="urn:microsoft.com/office/officeart/2009/layout/CirclePictureHierarchy"/>
    <dgm:cxn modelId="{6C345431-F5E6-4B8D-BC40-5E17ABBA7342}" srcId="{4CCFC6E9-FAE2-4114-90B4-A183FF127177}" destId="{BA2B116F-6E75-4A89-8A60-D66075FA6793}" srcOrd="1" destOrd="0" parTransId="{7F8689BA-CC63-44B3-800A-1E8EAE9B40EE}" sibTransId="{071495C7-DCD1-4D7D-B708-C7F46642D66B}"/>
    <dgm:cxn modelId="{2DA16666-DD3A-435A-BE5E-80C1F0409D80}" type="presParOf" srcId="{B7FA9BF0-4BA1-46F1-B5E9-08D6E63E888F}" destId="{82BFE203-3BB6-45B2-A0D5-1AA6D9C4B6B8}" srcOrd="0" destOrd="0" presId="urn:microsoft.com/office/officeart/2009/layout/CirclePictureHierarchy"/>
    <dgm:cxn modelId="{6A48A101-9FC3-4CF6-8331-634C4B40C3C7}" type="presParOf" srcId="{82BFE203-3BB6-45B2-A0D5-1AA6D9C4B6B8}" destId="{E6EE5A0D-56B9-4086-BFE6-B6C96B1C4C95}" srcOrd="0" destOrd="0" presId="urn:microsoft.com/office/officeart/2009/layout/CirclePictureHierarchy"/>
    <dgm:cxn modelId="{741A74FF-4273-4A20-8916-CF630F8D50B6}" type="presParOf" srcId="{E6EE5A0D-56B9-4086-BFE6-B6C96B1C4C95}" destId="{995CEA8D-AC71-44C9-A570-F0963767346A}" srcOrd="0" destOrd="0" presId="urn:microsoft.com/office/officeart/2009/layout/CirclePictureHierarchy"/>
    <dgm:cxn modelId="{13082EBA-7CBA-4220-AF7D-278E03CF78B9}" type="presParOf" srcId="{E6EE5A0D-56B9-4086-BFE6-B6C96B1C4C95}" destId="{686636AA-85E4-4B00-AEBC-03748230536D}" srcOrd="1" destOrd="0" presId="urn:microsoft.com/office/officeart/2009/layout/CirclePictureHierarchy"/>
    <dgm:cxn modelId="{573EB1B5-982A-45B9-8C4A-EE13AA16467C}" type="presParOf" srcId="{82BFE203-3BB6-45B2-A0D5-1AA6D9C4B6B8}" destId="{520F674F-567C-48BC-B2B5-DBC2D2436F77}" srcOrd="1" destOrd="0" presId="urn:microsoft.com/office/officeart/2009/layout/CirclePictureHierarchy"/>
    <dgm:cxn modelId="{0B748E62-A55D-44FE-950B-B2204B71CD68}" type="presParOf" srcId="{520F674F-567C-48BC-B2B5-DBC2D2436F77}" destId="{B6D59A14-EB2D-41A5-803B-40C56F4D30BE}" srcOrd="0" destOrd="0" presId="urn:microsoft.com/office/officeart/2009/layout/CirclePictureHierarchy"/>
    <dgm:cxn modelId="{DFB41480-4D82-46FE-B1C6-817AC2E6CD2A}" type="presParOf" srcId="{520F674F-567C-48BC-B2B5-DBC2D2436F77}" destId="{3123ADA9-BB18-44A8-BC4D-1055E1FB2CA9}" srcOrd="1" destOrd="0" presId="urn:microsoft.com/office/officeart/2009/layout/CirclePictureHierarchy"/>
    <dgm:cxn modelId="{C9AE4D7B-DDCA-45B0-9F3B-73CF39D0C643}" type="presParOf" srcId="{3123ADA9-BB18-44A8-BC4D-1055E1FB2CA9}" destId="{E9F6BC48-5022-4622-B987-BD859F3B2F89}" srcOrd="0" destOrd="0" presId="urn:microsoft.com/office/officeart/2009/layout/CirclePictureHierarchy"/>
    <dgm:cxn modelId="{8AF5196A-4DEE-408A-A0BF-DEB8E80450C8}" type="presParOf" srcId="{E9F6BC48-5022-4622-B987-BD859F3B2F89}" destId="{4B423177-92E4-4645-A46F-E63B4F8B330C}" srcOrd="0" destOrd="0" presId="urn:microsoft.com/office/officeart/2009/layout/CirclePictureHierarchy"/>
    <dgm:cxn modelId="{F0993DD1-5294-4E6D-8114-39BCAF746928}" type="presParOf" srcId="{E9F6BC48-5022-4622-B987-BD859F3B2F89}" destId="{FF691021-9B10-493B-8F76-B8BFC9FF5BF0}" srcOrd="1" destOrd="0" presId="urn:microsoft.com/office/officeart/2009/layout/CirclePictureHierarchy"/>
    <dgm:cxn modelId="{182E13EE-9DF2-4A3E-8A62-25FEB3955D63}" type="presParOf" srcId="{3123ADA9-BB18-44A8-BC4D-1055E1FB2CA9}" destId="{27DA61CC-F8ED-42C7-8493-362596513826}" srcOrd="1" destOrd="0" presId="urn:microsoft.com/office/officeart/2009/layout/CirclePictureHierarchy"/>
    <dgm:cxn modelId="{EA6E924F-0275-4FB3-BB75-60C04BB60956}" type="presParOf" srcId="{27DA61CC-F8ED-42C7-8493-362596513826}" destId="{8D18A22E-27DF-4A2D-A7E7-652EF9A122EE}" srcOrd="0" destOrd="0" presId="urn:microsoft.com/office/officeart/2009/layout/CirclePictureHierarchy"/>
    <dgm:cxn modelId="{5BB203F9-C3EF-4EE4-BFB9-ABA655D87224}" type="presParOf" srcId="{27DA61CC-F8ED-42C7-8493-362596513826}" destId="{4FAFFE07-3B00-4E75-9FD5-F303D7D75A41}" srcOrd="1" destOrd="0" presId="urn:microsoft.com/office/officeart/2009/layout/CirclePictureHierarchy"/>
    <dgm:cxn modelId="{60DC2CE6-127B-4715-8D86-44A188F4DC45}" type="presParOf" srcId="{4FAFFE07-3B00-4E75-9FD5-F303D7D75A41}" destId="{C79CE186-EA0E-4716-BF88-57292B39A8EA}" srcOrd="0" destOrd="0" presId="urn:microsoft.com/office/officeart/2009/layout/CirclePictureHierarchy"/>
    <dgm:cxn modelId="{E6C83F8A-7C56-4BB0-B38D-AC56C199423E}" type="presParOf" srcId="{C79CE186-EA0E-4716-BF88-57292B39A8EA}" destId="{289B73E3-6DDD-4A62-8105-609DF07C96E6}" srcOrd="0" destOrd="0" presId="urn:microsoft.com/office/officeart/2009/layout/CirclePictureHierarchy"/>
    <dgm:cxn modelId="{3AC74324-3A64-46FB-8470-95432AD2CC5C}" type="presParOf" srcId="{C79CE186-EA0E-4716-BF88-57292B39A8EA}" destId="{7A6731C0-927B-451B-982D-E91414CD1443}" srcOrd="1" destOrd="0" presId="urn:microsoft.com/office/officeart/2009/layout/CirclePictureHierarchy"/>
    <dgm:cxn modelId="{E5AD760D-4635-4881-9383-88B94A34A7E7}" type="presParOf" srcId="{4FAFFE07-3B00-4E75-9FD5-F303D7D75A41}" destId="{539AC3B8-A276-45F7-8520-D5E5B85B0495}" srcOrd="1" destOrd="0" presId="urn:microsoft.com/office/officeart/2009/layout/CirclePictureHierarchy"/>
    <dgm:cxn modelId="{0F099A1C-42D6-4317-ACF2-20B74B1E1886}" type="presParOf" srcId="{27DA61CC-F8ED-42C7-8493-362596513826}" destId="{4E2DFDA6-E637-49A9-BC48-AF67B3800B26}" srcOrd="2" destOrd="0" presId="urn:microsoft.com/office/officeart/2009/layout/CirclePictureHierarchy"/>
    <dgm:cxn modelId="{72018413-872C-455B-8698-6B7BB9529923}" type="presParOf" srcId="{27DA61CC-F8ED-42C7-8493-362596513826}" destId="{EF437A95-741E-47C1-AF37-0B3E54F7E542}" srcOrd="3" destOrd="0" presId="urn:microsoft.com/office/officeart/2009/layout/CirclePictureHierarchy"/>
    <dgm:cxn modelId="{52BE1035-3F90-4090-821C-CCB98B03C08A}" type="presParOf" srcId="{EF437A95-741E-47C1-AF37-0B3E54F7E542}" destId="{7CB3DEA4-B626-4136-B35D-3B91C2A9F343}" srcOrd="0" destOrd="0" presId="urn:microsoft.com/office/officeart/2009/layout/CirclePictureHierarchy"/>
    <dgm:cxn modelId="{FB8AC045-3C35-47EE-B3BF-D9A496988583}" type="presParOf" srcId="{7CB3DEA4-B626-4136-B35D-3B91C2A9F343}" destId="{9DD8EE52-F9C0-40D1-84BF-80FB22E3AEAB}" srcOrd="0" destOrd="0" presId="urn:microsoft.com/office/officeart/2009/layout/CirclePictureHierarchy"/>
    <dgm:cxn modelId="{AF02C6F0-6F30-45AA-AB4D-1FA9CEE65EFF}" type="presParOf" srcId="{7CB3DEA4-B626-4136-B35D-3B91C2A9F343}" destId="{6F4D5835-1C00-49BF-BC59-2A6DA3AF8BBC}" srcOrd="1" destOrd="0" presId="urn:microsoft.com/office/officeart/2009/layout/CirclePictureHierarchy"/>
    <dgm:cxn modelId="{44843863-7078-4939-A609-47D4F2040BD1}" type="presParOf" srcId="{EF437A95-741E-47C1-AF37-0B3E54F7E542}" destId="{D0AF0B05-DCE5-481D-AA94-DC6E7F1014DA}" srcOrd="1" destOrd="0" presId="urn:microsoft.com/office/officeart/2009/layout/CirclePictureHierarchy"/>
    <dgm:cxn modelId="{16138C5D-13D5-4D4B-AE26-F847E10E8E0A}" type="presParOf" srcId="{520F674F-567C-48BC-B2B5-DBC2D2436F77}" destId="{E25D62E6-8972-453E-8F05-2D26B52F58AC}" srcOrd="2" destOrd="0" presId="urn:microsoft.com/office/officeart/2009/layout/CirclePictureHierarchy"/>
    <dgm:cxn modelId="{84A4BB52-03E4-4D1B-8A42-DCAA5B85FFBA}" type="presParOf" srcId="{520F674F-567C-48BC-B2B5-DBC2D2436F77}" destId="{9BE8ABAA-AE57-4811-A8D2-720DF3B01CD9}" srcOrd="3" destOrd="0" presId="urn:microsoft.com/office/officeart/2009/layout/CirclePictureHierarchy"/>
    <dgm:cxn modelId="{A36A8984-1F0B-40BF-9393-E9D82098BEE9}" type="presParOf" srcId="{9BE8ABAA-AE57-4811-A8D2-720DF3B01CD9}" destId="{31EE7931-0E4D-4482-BF49-B7BF308FC6BC}" srcOrd="0" destOrd="0" presId="urn:microsoft.com/office/officeart/2009/layout/CirclePictureHierarchy"/>
    <dgm:cxn modelId="{A3A08D4B-8E08-4293-AAC3-5DB7CD8D1D09}" type="presParOf" srcId="{31EE7931-0E4D-4482-BF49-B7BF308FC6BC}" destId="{AD4B9E22-E646-4A10-BC7A-5286C334A304}" srcOrd="0" destOrd="0" presId="urn:microsoft.com/office/officeart/2009/layout/CirclePictureHierarchy"/>
    <dgm:cxn modelId="{2D6ED332-09E4-40E6-AF14-92F7CFFEDD80}" type="presParOf" srcId="{31EE7931-0E4D-4482-BF49-B7BF308FC6BC}" destId="{EB298235-8C98-4AEB-B928-90355DD8511A}" srcOrd="1" destOrd="0" presId="urn:microsoft.com/office/officeart/2009/layout/CirclePictureHierarchy"/>
    <dgm:cxn modelId="{1028EB22-020D-4E2B-9A79-30F40FF8AEF5}" type="presParOf" srcId="{9BE8ABAA-AE57-4811-A8D2-720DF3B01CD9}" destId="{8EE4C300-4678-4F5E-B81E-D55EFB94390C}" srcOrd="1" destOrd="0" presId="urn:microsoft.com/office/officeart/2009/layout/CirclePictureHierarchy"/>
    <dgm:cxn modelId="{7B0E7730-B414-478D-8109-D96687AC5A60}" type="presParOf" srcId="{8EE4C300-4678-4F5E-B81E-D55EFB94390C}" destId="{FCA5B8ED-82C5-46C5-B2DB-35F1F00A2B2C}" srcOrd="0" destOrd="0" presId="urn:microsoft.com/office/officeart/2009/layout/CirclePictureHierarchy"/>
    <dgm:cxn modelId="{278F4FD5-A508-4A66-A0DC-0C316906CC0B}" type="presParOf" srcId="{8EE4C300-4678-4F5E-B81E-D55EFB94390C}" destId="{F074EF55-C50B-4575-8517-389A4F8F4BB2}" srcOrd="1" destOrd="0" presId="urn:microsoft.com/office/officeart/2009/layout/CirclePictureHierarchy"/>
    <dgm:cxn modelId="{1AF4D3ED-FD5E-4BCD-8F09-B9C0CD917226}" type="presParOf" srcId="{F074EF55-C50B-4575-8517-389A4F8F4BB2}" destId="{3883AD28-F2A8-4F65-97BD-BE0DD95D379E}" srcOrd="0" destOrd="0" presId="urn:microsoft.com/office/officeart/2009/layout/CirclePictureHierarchy"/>
    <dgm:cxn modelId="{A02FC6FA-6630-4588-8238-AE4C89A29D19}" type="presParOf" srcId="{3883AD28-F2A8-4F65-97BD-BE0DD95D379E}" destId="{061527E6-6B36-47E3-8361-BA2435CBB3CD}" srcOrd="0" destOrd="0" presId="urn:microsoft.com/office/officeart/2009/layout/CirclePictureHierarchy"/>
    <dgm:cxn modelId="{04CFE2C5-157B-4AB3-843B-13361CDAC7B0}" type="presParOf" srcId="{3883AD28-F2A8-4F65-97BD-BE0DD95D379E}" destId="{A988E15E-7E60-486D-9E86-EE9B710C79B1}" srcOrd="1" destOrd="0" presId="urn:microsoft.com/office/officeart/2009/layout/CirclePictureHierarchy"/>
    <dgm:cxn modelId="{7EAAC2C4-AFAA-434C-BCB8-4ED44980DBB9}" type="presParOf" srcId="{F074EF55-C50B-4575-8517-389A4F8F4BB2}" destId="{6080E0AF-B8FF-4112-9E06-F09893EE74F6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93B23-DCDF-4303-9797-E889E4B22DED}">
      <dsp:nvSpPr>
        <dsp:cNvPr id="0" name=""/>
        <dsp:cNvSpPr/>
      </dsp:nvSpPr>
      <dsp:spPr>
        <a:xfrm>
          <a:off x="0" y="3832076"/>
          <a:ext cx="9933039" cy="53448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(</a:t>
          </a:r>
          <a:r>
            <a:rPr lang="en-US" sz="1600" b="1" kern="1200" dirty="0"/>
            <a:t>FOUR</a:t>
          </a:r>
          <a:r>
            <a:rPr lang="en-US" sz="1600" kern="1200" dirty="0"/>
            <a:t> more variables / levels)</a:t>
          </a:r>
        </a:p>
      </dsp:txBody>
      <dsp:txXfrm>
        <a:off x="0" y="3832076"/>
        <a:ext cx="2979911" cy="534482"/>
      </dsp:txXfrm>
    </dsp:sp>
    <dsp:sp modelId="{9634C422-8CE3-4B83-8A97-66F7DAB43638}">
      <dsp:nvSpPr>
        <dsp:cNvPr id="0" name=""/>
        <dsp:cNvSpPr/>
      </dsp:nvSpPr>
      <dsp:spPr>
        <a:xfrm>
          <a:off x="0" y="3208513"/>
          <a:ext cx="9933039" cy="53448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By Origin </a:t>
          </a:r>
        </a:p>
      </dsp:txBody>
      <dsp:txXfrm>
        <a:off x="0" y="3208513"/>
        <a:ext cx="2979911" cy="534482"/>
      </dsp:txXfrm>
    </dsp:sp>
    <dsp:sp modelId="{43AC054C-902B-4AEF-A57D-A641E6FC7EA2}">
      <dsp:nvSpPr>
        <dsp:cNvPr id="0" name=""/>
        <dsp:cNvSpPr/>
      </dsp:nvSpPr>
      <dsp:spPr>
        <a:xfrm>
          <a:off x="0" y="2584950"/>
          <a:ext cx="9933039" cy="53448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By Destination</a:t>
          </a:r>
        </a:p>
      </dsp:txBody>
      <dsp:txXfrm>
        <a:off x="0" y="2584950"/>
        <a:ext cx="2979911" cy="534482"/>
      </dsp:txXfrm>
    </dsp:sp>
    <dsp:sp modelId="{534D0CB4-0CA1-4145-8845-006BDF7FCA94}">
      <dsp:nvSpPr>
        <dsp:cNvPr id="0" name=""/>
        <dsp:cNvSpPr/>
      </dsp:nvSpPr>
      <dsp:spPr>
        <a:xfrm>
          <a:off x="0" y="1961386"/>
          <a:ext cx="9933039" cy="53448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By Container</a:t>
          </a:r>
        </a:p>
      </dsp:txBody>
      <dsp:txXfrm>
        <a:off x="0" y="1961386"/>
        <a:ext cx="2979911" cy="534482"/>
      </dsp:txXfrm>
    </dsp:sp>
    <dsp:sp modelId="{C56D37DF-E201-4303-BD0D-2832EE20ABCE}">
      <dsp:nvSpPr>
        <dsp:cNvPr id="0" name=""/>
        <dsp:cNvSpPr/>
      </dsp:nvSpPr>
      <dsp:spPr>
        <a:xfrm>
          <a:off x="0" y="1337823"/>
          <a:ext cx="9933039" cy="53448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By Customer</a:t>
          </a:r>
        </a:p>
      </dsp:txBody>
      <dsp:txXfrm>
        <a:off x="0" y="1337823"/>
        <a:ext cx="2979911" cy="534482"/>
      </dsp:txXfrm>
    </dsp:sp>
    <dsp:sp modelId="{7CD034D4-175F-402B-9A8E-4C1C8DCF3090}">
      <dsp:nvSpPr>
        <dsp:cNvPr id="0" name=""/>
        <dsp:cNvSpPr/>
      </dsp:nvSpPr>
      <dsp:spPr>
        <a:xfrm>
          <a:off x="0" y="714260"/>
          <a:ext cx="9933039" cy="53448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Aggregate</a:t>
          </a:r>
        </a:p>
      </dsp:txBody>
      <dsp:txXfrm>
        <a:off x="0" y="714260"/>
        <a:ext cx="2979911" cy="534482"/>
      </dsp:txXfrm>
    </dsp:sp>
    <dsp:sp modelId="{4CA8D2E3-3699-49C1-9465-71E96D22CEF1}">
      <dsp:nvSpPr>
        <dsp:cNvPr id="0" name=""/>
        <dsp:cNvSpPr/>
      </dsp:nvSpPr>
      <dsp:spPr>
        <a:xfrm>
          <a:off x="6891627" y="758800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Total</a:t>
          </a:r>
        </a:p>
      </dsp:txBody>
      <dsp:txXfrm>
        <a:off x="6904672" y="771845"/>
        <a:ext cx="642013" cy="419312"/>
      </dsp:txXfrm>
    </dsp:sp>
    <dsp:sp modelId="{06AB8EC9-C62B-4ED9-A90A-0920B7968E31}">
      <dsp:nvSpPr>
        <dsp:cNvPr id="0" name=""/>
        <dsp:cNvSpPr/>
      </dsp:nvSpPr>
      <dsp:spPr>
        <a:xfrm>
          <a:off x="5054342" y="1204202"/>
          <a:ext cx="2171336" cy="178160"/>
        </a:xfrm>
        <a:custGeom>
          <a:avLst/>
          <a:gdLst/>
          <a:ahLst/>
          <a:cxnLst/>
          <a:rect l="0" t="0" r="0" b="0"/>
          <a:pathLst>
            <a:path>
              <a:moveTo>
                <a:pt x="2171336" y="0"/>
              </a:moveTo>
              <a:lnTo>
                <a:pt x="2171336" y="89080"/>
              </a:lnTo>
              <a:lnTo>
                <a:pt x="0" y="89080"/>
              </a:lnTo>
              <a:lnTo>
                <a:pt x="0" y="178160"/>
              </a:lnTo>
            </a:path>
          </a:pathLst>
        </a:custGeom>
        <a:noFill/>
        <a:ln w="10795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AEE79F-D004-4385-9502-2BEDB8999750}">
      <dsp:nvSpPr>
        <dsp:cNvPr id="0" name=""/>
        <dsp:cNvSpPr/>
      </dsp:nvSpPr>
      <dsp:spPr>
        <a:xfrm>
          <a:off x="4720291" y="138236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Customer 1</a:t>
          </a:r>
        </a:p>
      </dsp:txBody>
      <dsp:txXfrm>
        <a:off x="4733336" y="1395408"/>
        <a:ext cx="642013" cy="419312"/>
      </dsp:txXfrm>
    </dsp:sp>
    <dsp:sp modelId="{2F795395-7B3A-47D1-8E64-7A831CDC9980}">
      <dsp:nvSpPr>
        <dsp:cNvPr id="0" name=""/>
        <dsp:cNvSpPr/>
      </dsp:nvSpPr>
      <dsp:spPr>
        <a:xfrm>
          <a:off x="4185808" y="1827766"/>
          <a:ext cx="868534" cy="178160"/>
        </a:xfrm>
        <a:custGeom>
          <a:avLst/>
          <a:gdLst/>
          <a:ahLst/>
          <a:cxnLst/>
          <a:rect l="0" t="0" r="0" b="0"/>
          <a:pathLst>
            <a:path>
              <a:moveTo>
                <a:pt x="868534" y="0"/>
              </a:moveTo>
              <a:lnTo>
                <a:pt x="868534" y="89080"/>
              </a:lnTo>
              <a:lnTo>
                <a:pt x="0" y="89080"/>
              </a:lnTo>
              <a:lnTo>
                <a:pt x="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AECA85-7CCD-4258-BB2C-47C04CFE2168}">
      <dsp:nvSpPr>
        <dsp:cNvPr id="0" name=""/>
        <dsp:cNvSpPr/>
      </dsp:nvSpPr>
      <dsp:spPr>
        <a:xfrm>
          <a:off x="3851756" y="2005927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CT1</a:t>
          </a:r>
        </a:p>
      </dsp:txBody>
      <dsp:txXfrm>
        <a:off x="3864801" y="2018972"/>
        <a:ext cx="642013" cy="419312"/>
      </dsp:txXfrm>
    </dsp:sp>
    <dsp:sp modelId="{8689C27A-EC06-444F-A477-FEFCF0957D00}">
      <dsp:nvSpPr>
        <dsp:cNvPr id="0" name=""/>
        <dsp:cNvSpPr/>
      </dsp:nvSpPr>
      <dsp:spPr>
        <a:xfrm>
          <a:off x="3317273" y="2451329"/>
          <a:ext cx="868534" cy="178160"/>
        </a:xfrm>
        <a:custGeom>
          <a:avLst/>
          <a:gdLst/>
          <a:ahLst/>
          <a:cxnLst/>
          <a:rect l="0" t="0" r="0" b="0"/>
          <a:pathLst>
            <a:path>
              <a:moveTo>
                <a:pt x="868534" y="0"/>
              </a:moveTo>
              <a:lnTo>
                <a:pt x="868534" y="89080"/>
              </a:lnTo>
              <a:lnTo>
                <a:pt x="0" y="89080"/>
              </a:lnTo>
              <a:lnTo>
                <a:pt x="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E56DBE-F840-4F67-AAA2-E7F3C0A167C8}">
      <dsp:nvSpPr>
        <dsp:cNvPr id="0" name=""/>
        <dsp:cNvSpPr/>
      </dsp:nvSpPr>
      <dsp:spPr>
        <a:xfrm>
          <a:off x="2983221" y="2629490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US</a:t>
          </a:r>
        </a:p>
      </dsp:txBody>
      <dsp:txXfrm>
        <a:off x="2996266" y="2642535"/>
        <a:ext cx="642013" cy="419312"/>
      </dsp:txXfrm>
    </dsp:sp>
    <dsp:sp modelId="{60F94D59-5D63-471C-A414-EDFF896A12A3}">
      <dsp:nvSpPr>
        <dsp:cNvPr id="0" name=""/>
        <dsp:cNvSpPr/>
      </dsp:nvSpPr>
      <dsp:spPr>
        <a:xfrm>
          <a:off x="3271553" y="3074892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7E7D88-3A6D-4E00-8DD1-40BC93B64D1A}">
      <dsp:nvSpPr>
        <dsp:cNvPr id="0" name=""/>
        <dsp:cNvSpPr/>
      </dsp:nvSpPr>
      <dsp:spPr>
        <a:xfrm>
          <a:off x="2983221" y="325305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….</a:t>
          </a:r>
        </a:p>
      </dsp:txBody>
      <dsp:txXfrm>
        <a:off x="2996266" y="3266098"/>
        <a:ext cx="642013" cy="419312"/>
      </dsp:txXfrm>
    </dsp:sp>
    <dsp:sp modelId="{71FB7874-0CB0-45E3-B6B4-ECB51631A3AE}">
      <dsp:nvSpPr>
        <dsp:cNvPr id="0" name=""/>
        <dsp:cNvSpPr/>
      </dsp:nvSpPr>
      <dsp:spPr>
        <a:xfrm>
          <a:off x="4140088" y="2451329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5D853-93B7-4071-93D3-A96AD8DC9693}">
      <dsp:nvSpPr>
        <dsp:cNvPr id="0" name=""/>
        <dsp:cNvSpPr/>
      </dsp:nvSpPr>
      <dsp:spPr>
        <a:xfrm>
          <a:off x="3851756" y="2629490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China</a:t>
          </a:r>
        </a:p>
      </dsp:txBody>
      <dsp:txXfrm>
        <a:off x="3864801" y="2642535"/>
        <a:ext cx="642013" cy="419312"/>
      </dsp:txXfrm>
    </dsp:sp>
    <dsp:sp modelId="{BCFA57B8-CED9-40F6-B51F-9B07047DB383}">
      <dsp:nvSpPr>
        <dsp:cNvPr id="0" name=""/>
        <dsp:cNvSpPr/>
      </dsp:nvSpPr>
      <dsp:spPr>
        <a:xfrm>
          <a:off x="4140088" y="3074892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C91A75-CB77-44B6-A7A9-1F2C42478E68}">
      <dsp:nvSpPr>
        <dsp:cNvPr id="0" name=""/>
        <dsp:cNvSpPr/>
      </dsp:nvSpPr>
      <dsp:spPr>
        <a:xfrm>
          <a:off x="3851756" y="325305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</a:t>
          </a:r>
        </a:p>
      </dsp:txBody>
      <dsp:txXfrm>
        <a:off x="3864801" y="3266098"/>
        <a:ext cx="642013" cy="419312"/>
      </dsp:txXfrm>
    </dsp:sp>
    <dsp:sp modelId="{718AEF6D-421E-4CE5-9B40-0652DA5AFFD9}">
      <dsp:nvSpPr>
        <dsp:cNvPr id="0" name=""/>
        <dsp:cNvSpPr/>
      </dsp:nvSpPr>
      <dsp:spPr>
        <a:xfrm>
          <a:off x="4185808" y="2451329"/>
          <a:ext cx="868534" cy="178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80"/>
              </a:lnTo>
              <a:lnTo>
                <a:pt x="868534" y="89080"/>
              </a:lnTo>
              <a:lnTo>
                <a:pt x="868534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DE4027-7979-492D-ABA6-235688D10EC6}">
      <dsp:nvSpPr>
        <dsp:cNvPr id="0" name=""/>
        <dsp:cNvSpPr/>
      </dsp:nvSpPr>
      <dsp:spPr>
        <a:xfrm>
          <a:off x="4720291" y="2629490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</a:t>
          </a:r>
        </a:p>
      </dsp:txBody>
      <dsp:txXfrm>
        <a:off x="4733336" y="2642535"/>
        <a:ext cx="642013" cy="419312"/>
      </dsp:txXfrm>
    </dsp:sp>
    <dsp:sp modelId="{BAACACA5-F2E6-429B-8C83-5DFB99428D41}">
      <dsp:nvSpPr>
        <dsp:cNvPr id="0" name=""/>
        <dsp:cNvSpPr/>
      </dsp:nvSpPr>
      <dsp:spPr>
        <a:xfrm>
          <a:off x="5008622" y="3074892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42A68C-0671-42C6-A567-2854127CAE13}">
      <dsp:nvSpPr>
        <dsp:cNvPr id="0" name=""/>
        <dsp:cNvSpPr/>
      </dsp:nvSpPr>
      <dsp:spPr>
        <a:xfrm>
          <a:off x="4720291" y="325305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</a:t>
          </a:r>
        </a:p>
      </dsp:txBody>
      <dsp:txXfrm>
        <a:off x="4733336" y="3266098"/>
        <a:ext cx="642013" cy="419312"/>
      </dsp:txXfrm>
    </dsp:sp>
    <dsp:sp modelId="{DFACE759-9816-414B-81E0-D3587A2346C0}">
      <dsp:nvSpPr>
        <dsp:cNvPr id="0" name=""/>
        <dsp:cNvSpPr/>
      </dsp:nvSpPr>
      <dsp:spPr>
        <a:xfrm>
          <a:off x="5054342" y="1827766"/>
          <a:ext cx="868534" cy="178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80"/>
              </a:lnTo>
              <a:lnTo>
                <a:pt x="868534" y="89080"/>
              </a:lnTo>
              <a:lnTo>
                <a:pt x="868534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C2-3FE9-4248-8587-FB654726EBF7}">
      <dsp:nvSpPr>
        <dsp:cNvPr id="0" name=""/>
        <dsp:cNvSpPr/>
      </dsp:nvSpPr>
      <dsp:spPr>
        <a:xfrm>
          <a:off x="5588825" y="2005927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CT2</a:t>
          </a:r>
        </a:p>
      </dsp:txBody>
      <dsp:txXfrm>
        <a:off x="5601870" y="2018972"/>
        <a:ext cx="642013" cy="419312"/>
      </dsp:txXfrm>
    </dsp:sp>
    <dsp:sp modelId="{D653731B-39F2-4E27-AA50-C543291A1AEB}">
      <dsp:nvSpPr>
        <dsp:cNvPr id="0" name=""/>
        <dsp:cNvSpPr/>
      </dsp:nvSpPr>
      <dsp:spPr>
        <a:xfrm>
          <a:off x="5877157" y="2451329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4D08DB-AD92-4BF0-87D1-DB41E9C28CAC}">
      <dsp:nvSpPr>
        <dsp:cNvPr id="0" name=""/>
        <dsp:cNvSpPr/>
      </dsp:nvSpPr>
      <dsp:spPr>
        <a:xfrm>
          <a:off x="5588825" y="2629490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</a:t>
          </a:r>
        </a:p>
      </dsp:txBody>
      <dsp:txXfrm>
        <a:off x="5601870" y="2642535"/>
        <a:ext cx="642013" cy="419312"/>
      </dsp:txXfrm>
    </dsp:sp>
    <dsp:sp modelId="{705AF9A7-8DF1-4FD1-BDBD-6E2CFC30A32A}">
      <dsp:nvSpPr>
        <dsp:cNvPr id="0" name=""/>
        <dsp:cNvSpPr/>
      </dsp:nvSpPr>
      <dsp:spPr>
        <a:xfrm>
          <a:off x="5877157" y="3074892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AB24B-BFEA-4DF0-9566-F76D16694387}">
      <dsp:nvSpPr>
        <dsp:cNvPr id="0" name=""/>
        <dsp:cNvSpPr/>
      </dsp:nvSpPr>
      <dsp:spPr>
        <a:xfrm>
          <a:off x="5588825" y="325305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</a:t>
          </a:r>
        </a:p>
      </dsp:txBody>
      <dsp:txXfrm>
        <a:off x="5601870" y="3266098"/>
        <a:ext cx="642013" cy="419312"/>
      </dsp:txXfrm>
    </dsp:sp>
    <dsp:sp modelId="{3505A91E-638A-4AA2-B010-C3DBF5410CDC}">
      <dsp:nvSpPr>
        <dsp:cNvPr id="0" name=""/>
        <dsp:cNvSpPr/>
      </dsp:nvSpPr>
      <dsp:spPr>
        <a:xfrm>
          <a:off x="7225679" y="1204202"/>
          <a:ext cx="1302801" cy="178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80"/>
              </a:lnTo>
              <a:lnTo>
                <a:pt x="1302801" y="89080"/>
              </a:lnTo>
              <a:lnTo>
                <a:pt x="1302801" y="178160"/>
              </a:lnTo>
            </a:path>
          </a:pathLst>
        </a:custGeom>
        <a:noFill/>
        <a:ln w="10795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873DA3-71D8-4AB4-A065-3BD2873504AA}">
      <dsp:nvSpPr>
        <dsp:cNvPr id="0" name=""/>
        <dsp:cNvSpPr/>
      </dsp:nvSpPr>
      <dsp:spPr>
        <a:xfrm>
          <a:off x="8194429" y="138236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Customer 2</a:t>
          </a:r>
        </a:p>
      </dsp:txBody>
      <dsp:txXfrm>
        <a:off x="8207474" y="1395408"/>
        <a:ext cx="642013" cy="419312"/>
      </dsp:txXfrm>
    </dsp:sp>
    <dsp:sp modelId="{8DE2A9BE-69CA-4CFB-89F7-DC2AC3F66108}">
      <dsp:nvSpPr>
        <dsp:cNvPr id="0" name=""/>
        <dsp:cNvSpPr/>
      </dsp:nvSpPr>
      <dsp:spPr>
        <a:xfrm>
          <a:off x="8094214" y="1827766"/>
          <a:ext cx="434267" cy="178160"/>
        </a:xfrm>
        <a:custGeom>
          <a:avLst/>
          <a:gdLst/>
          <a:ahLst/>
          <a:cxnLst/>
          <a:rect l="0" t="0" r="0" b="0"/>
          <a:pathLst>
            <a:path>
              <a:moveTo>
                <a:pt x="434267" y="0"/>
              </a:moveTo>
              <a:lnTo>
                <a:pt x="434267" y="89080"/>
              </a:lnTo>
              <a:lnTo>
                <a:pt x="0" y="89080"/>
              </a:lnTo>
              <a:lnTo>
                <a:pt x="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D7D6C0-3AE3-4A75-B588-BC758E29099F}">
      <dsp:nvSpPr>
        <dsp:cNvPr id="0" name=""/>
        <dsp:cNvSpPr/>
      </dsp:nvSpPr>
      <dsp:spPr>
        <a:xfrm>
          <a:off x="7760162" y="2005927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CT1</a:t>
          </a:r>
        </a:p>
      </dsp:txBody>
      <dsp:txXfrm>
        <a:off x="7773207" y="2018972"/>
        <a:ext cx="642013" cy="419312"/>
      </dsp:txXfrm>
    </dsp:sp>
    <dsp:sp modelId="{88FFDA1C-771B-451C-A5B2-BBA278648F92}">
      <dsp:nvSpPr>
        <dsp:cNvPr id="0" name=""/>
        <dsp:cNvSpPr/>
      </dsp:nvSpPr>
      <dsp:spPr>
        <a:xfrm>
          <a:off x="6791412" y="2451329"/>
          <a:ext cx="1302801" cy="178160"/>
        </a:xfrm>
        <a:custGeom>
          <a:avLst/>
          <a:gdLst/>
          <a:ahLst/>
          <a:cxnLst/>
          <a:rect l="0" t="0" r="0" b="0"/>
          <a:pathLst>
            <a:path>
              <a:moveTo>
                <a:pt x="1302801" y="0"/>
              </a:moveTo>
              <a:lnTo>
                <a:pt x="1302801" y="89080"/>
              </a:lnTo>
              <a:lnTo>
                <a:pt x="0" y="89080"/>
              </a:lnTo>
              <a:lnTo>
                <a:pt x="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4C155A-87D3-4EA4-B78D-013BF1DD8B52}">
      <dsp:nvSpPr>
        <dsp:cNvPr id="0" name=""/>
        <dsp:cNvSpPr/>
      </dsp:nvSpPr>
      <dsp:spPr>
        <a:xfrm>
          <a:off x="6457360" y="2629490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US</a:t>
          </a:r>
        </a:p>
      </dsp:txBody>
      <dsp:txXfrm>
        <a:off x="6470405" y="2642535"/>
        <a:ext cx="642013" cy="419312"/>
      </dsp:txXfrm>
    </dsp:sp>
    <dsp:sp modelId="{509A4DB5-9872-43A4-A358-1DA0628A4ECF}">
      <dsp:nvSpPr>
        <dsp:cNvPr id="0" name=""/>
        <dsp:cNvSpPr/>
      </dsp:nvSpPr>
      <dsp:spPr>
        <a:xfrm>
          <a:off x="6745692" y="3074892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0F7AF-77C5-48D5-BCDD-7CE06B79DFEF}">
      <dsp:nvSpPr>
        <dsp:cNvPr id="0" name=""/>
        <dsp:cNvSpPr/>
      </dsp:nvSpPr>
      <dsp:spPr>
        <a:xfrm>
          <a:off x="6457360" y="325305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</a:t>
          </a:r>
        </a:p>
      </dsp:txBody>
      <dsp:txXfrm>
        <a:off x="6470405" y="3266098"/>
        <a:ext cx="642013" cy="419312"/>
      </dsp:txXfrm>
    </dsp:sp>
    <dsp:sp modelId="{F77CF162-102B-47CF-8C65-1E1E5FE54490}">
      <dsp:nvSpPr>
        <dsp:cNvPr id="0" name=""/>
        <dsp:cNvSpPr/>
      </dsp:nvSpPr>
      <dsp:spPr>
        <a:xfrm>
          <a:off x="7659946" y="2451329"/>
          <a:ext cx="434267" cy="178160"/>
        </a:xfrm>
        <a:custGeom>
          <a:avLst/>
          <a:gdLst/>
          <a:ahLst/>
          <a:cxnLst/>
          <a:rect l="0" t="0" r="0" b="0"/>
          <a:pathLst>
            <a:path>
              <a:moveTo>
                <a:pt x="434267" y="0"/>
              </a:moveTo>
              <a:lnTo>
                <a:pt x="434267" y="89080"/>
              </a:lnTo>
              <a:lnTo>
                <a:pt x="0" y="89080"/>
              </a:lnTo>
              <a:lnTo>
                <a:pt x="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5292E-708C-46BA-B6B8-2999120DD0F8}">
      <dsp:nvSpPr>
        <dsp:cNvPr id="0" name=""/>
        <dsp:cNvSpPr/>
      </dsp:nvSpPr>
      <dsp:spPr>
        <a:xfrm>
          <a:off x="7325895" y="2629490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China</a:t>
          </a:r>
        </a:p>
      </dsp:txBody>
      <dsp:txXfrm>
        <a:off x="7338940" y="2642535"/>
        <a:ext cx="642013" cy="419312"/>
      </dsp:txXfrm>
    </dsp:sp>
    <dsp:sp modelId="{5B225D63-4EC4-4F82-B2F2-A1E991F66F28}">
      <dsp:nvSpPr>
        <dsp:cNvPr id="0" name=""/>
        <dsp:cNvSpPr/>
      </dsp:nvSpPr>
      <dsp:spPr>
        <a:xfrm>
          <a:off x="7614226" y="3074892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EB935-3EE5-4104-9A72-832F367153F0}">
      <dsp:nvSpPr>
        <dsp:cNvPr id="0" name=""/>
        <dsp:cNvSpPr/>
      </dsp:nvSpPr>
      <dsp:spPr>
        <a:xfrm>
          <a:off x="7325895" y="325305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</a:t>
          </a:r>
        </a:p>
      </dsp:txBody>
      <dsp:txXfrm>
        <a:off x="7338940" y="3266098"/>
        <a:ext cx="642013" cy="419312"/>
      </dsp:txXfrm>
    </dsp:sp>
    <dsp:sp modelId="{41D72860-2547-458D-8B50-B5C785AEC2A9}">
      <dsp:nvSpPr>
        <dsp:cNvPr id="0" name=""/>
        <dsp:cNvSpPr/>
      </dsp:nvSpPr>
      <dsp:spPr>
        <a:xfrm>
          <a:off x="8094214" y="2451329"/>
          <a:ext cx="434267" cy="178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80"/>
              </a:lnTo>
              <a:lnTo>
                <a:pt x="434267" y="89080"/>
              </a:lnTo>
              <a:lnTo>
                <a:pt x="434267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FD5C7-CF8E-4EE1-B8EF-18AD2013F37D}">
      <dsp:nvSpPr>
        <dsp:cNvPr id="0" name=""/>
        <dsp:cNvSpPr/>
      </dsp:nvSpPr>
      <dsp:spPr>
        <a:xfrm>
          <a:off x="8194429" y="2629490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</a:t>
          </a:r>
        </a:p>
      </dsp:txBody>
      <dsp:txXfrm>
        <a:off x="8207474" y="2642535"/>
        <a:ext cx="642013" cy="419312"/>
      </dsp:txXfrm>
    </dsp:sp>
    <dsp:sp modelId="{08DB52BF-BB61-4998-AD9F-5F972BE3C482}">
      <dsp:nvSpPr>
        <dsp:cNvPr id="0" name=""/>
        <dsp:cNvSpPr/>
      </dsp:nvSpPr>
      <dsp:spPr>
        <a:xfrm>
          <a:off x="8482761" y="3074892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FF49FF-5BCB-4797-B4B8-0AD5098408CA}">
      <dsp:nvSpPr>
        <dsp:cNvPr id="0" name=""/>
        <dsp:cNvSpPr/>
      </dsp:nvSpPr>
      <dsp:spPr>
        <a:xfrm>
          <a:off x="8194429" y="325305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</a:t>
          </a:r>
        </a:p>
      </dsp:txBody>
      <dsp:txXfrm>
        <a:off x="8207474" y="3266098"/>
        <a:ext cx="642013" cy="419312"/>
      </dsp:txXfrm>
    </dsp:sp>
    <dsp:sp modelId="{5B6E8FED-73B3-4A80-9666-0393BCC97EF0}">
      <dsp:nvSpPr>
        <dsp:cNvPr id="0" name=""/>
        <dsp:cNvSpPr/>
      </dsp:nvSpPr>
      <dsp:spPr>
        <a:xfrm>
          <a:off x="8094214" y="2451329"/>
          <a:ext cx="1302801" cy="178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80"/>
              </a:lnTo>
              <a:lnTo>
                <a:pt x="1302801" y="89080"/>
              </a:lnTo>
              <a:lnTo>
                <a:pt x="1302801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2FFB89-DE48-41CF-83FC-B9FA41102FA0}">
      <dsp:nvSpPr>
        <dsp:cNvPr id="0" name=""/>
        <dsp:cNvSpPr/>
      </dsp:nvSpPr>
      <dsp:spPr>
        <a:xfrm>
          <a:off x="9062964" y="2629490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</a:t>
          </a:r>
        </a:p>
      </dsp:txBody>
      <dsp:txXfrm>
        <a:off x="9076009" y="2642535"/>
        <a:ext cx="642013" cy="419312"/>
      </dsp:txXfrm>
    </dsp:sp>
    <dsp:sp modelId="{B2B63470-390E-465D-A344-33667EFEFD93}">
      <dsp:nvSpPr>
        <dsp:cNvPr id="0" name=""/>
        <dsp:cNvSpPr/>
      </dsp:nvSpPr>
      <dsp:spPr>
        <a:xfrm>
          <a:off x="9351296" y="3074892"/>
          <a:ext cx="91440" cy="178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30885C-2264-46A3-9197-5D1F9823E848}">
      <dsp:nvSpPr>
        <dsp:cNvPr id="0" name=""/>
        <dsp:cNvSpPr/>
      </dsp:nvSpPr>
      <dsp:spPr>
        <a:xfrm>
          <a:off x="9062964" y="325305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</a:t>
          </a:r>
        </a:p>
      </dsp:txBody>
      <dsp:txXfrm>
        <a:off x="9076009" y="3266098"/>
        <a:ext cx="642013" cy="419312"/>
      </dsp:txXfrm>
    </dsp:sp>
    <dsp:sp modelId="{AF2E4B09-06BA-4674-96F7-56C32B25868A}">
      <dsp:nvSpPr>
        <dsp:cNvPr id="0" name=""/>
        <dsp:cNvSpPr/>
      </dsp:nvSpPr>
      <dsp:spPr>
        <a:xfrm>
          <a:off x="8528481" y="1827766"/>
          <a:ext cx="434267" cy="178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80"/>
              </a:lnTo>
              <a:lnTo>
                <a:pt x="434267" y="89080"/>
              </a:lnTo>
              <a:lnTo>
                <a:pt x="434267" y="178160"/>
              </a:lnTo>
            </a:path>
          </a:pathLst>
        </a:custGeom>
        <a:noFill/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A57C6E-2360-4AB5-AEB1-2C2CA68AEC11}">
      <dsp:nvSpPr>
        <dsp:cNvPr id="0" name=""/>
        <dsp:cNvSpPr/>
      </dsp:nvSpPr>
      <dsp:spPr>
        <a:xfrm>
          <a:off x="8628697" y="2005927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CT2</a:t>
          </a:r>
        </a:p>
      </dsp:txBody>
      <dsp:txXfrm>
        <a:off x="8641742" y="2018972"/>
        <a:ext cx="642013" cy="419312"/>
      </dsp:txXfrm>
    </dsp:sp>
    <dsp:sp modelId="{F9323D0E-BA81-4005-AFA3-F3DD57CC107F}">
      <dsp:nvSpPr>
        <dsp:cNvPr id="0" name=""/>
        <dsp:cNvSpPr/>
      </dsp:nvSpPr>
      <dsp:spPr>
        <a:xfrm>
          <a:off x="7225679" y="1204202"/>
          <a:ext cx="2171336" cy="178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80"/>
              </a:lnTo>
              <a:lnTo>
                <a:pt x="2171336" y="89080"/>
              </a:lnTo>
              <a:lnTo>
                <a:pt x="2171336" y="178160"/>
              </a:lnTo>
            </a:path>
          </a:pathLst>
        </a:custGeom>
        <a:noFill/>
        <a:ln w="10795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CD4515-3E30-481B-ABC0-CA957BBEAF16}">
      <dsp:nvSpPr>
        <dsp:cNvPr id="0" name=""/>
        <dsp:cNvSpPr/>
      </dsp:nvSpPr>
      <dsp:spPr>
        <a:xfrm>
          <a:off x="9062964" y="1382363"/>
          <a:ext cx="668103" cy="445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</a:t>
          </a:r>
        </a:p>
      </dsp:txBody>
      <dsp:txXfrm>
        <a:off x="9076009" y="1395408"/>
        <a:ext cx="642013" cy="419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5B8ED-82C5-46C5-B2DB-35F1F00A2B2C}">
      <dsp:nvSpPr>
        <dsp:cNvPr id="0" name=""/>
        <dsp:cNvSpPr/>
      </dsp:nvSpPr>
      <dsp:spPr>
        <a:xfrm>
          <a:off x="3302207" y="626256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5720" y="135738"/>
              </a:lnTo>
            </a:path>
          </a:pathLst>
        </a:custGeom>
        <a:noFill/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62E6-8972-453E-8F05-2D26B52F58AC}">
      <dsp:nvSpPr>
        <dsp:cNvPr id="0" name=""/>
        <dsp:cNvSpPr/>
      </dsp:nvSpPr>
      <dsp:spPr>
        <a:xfrm>
          <a:off x="2758522" y="250465"/>
          <a:ext cx="5894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91086"/>
              </a:lnTo>
              <a:lnTo>
                <a:pt x="589405" y="91086"/>
              </a:lnTo>
              <a:lnTo>
                <a:pt x="589405" y="135738"/>
              </a:lnTo>
            </a:path>
          </a:pathLst>
        </a:custGeom>
        <a:noFill/>
        <a:ln w="1079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DFDA6-E637-49A9-BC48-AF67B3800B26}">
      <dsp:nvSpPr>
        <dsp:cNvPr id="0" name=""/>
        <dsp:cNvSpPr/>
      </dsp:nvSpPr>
      <dsp:spPr>
        <a:xfrm>
          <a:off x="2169117" y="626256"/>
          <a:ext cx="3929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91086"/>
              </a:lnTo>
              <a:lnTo>
                <a:pt x="392936" y="91086"/>
              </a:lnTo>
              <a:lnTo>
                <a:pt x="392936" y="135738"/>
              </a:lnTo>
            </a:path>
          </a:pathLst>
        </a:custGeom>
        <a:noFill/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18A22E-27DF-4A2D-A7E7-652EF9A122EE}">
      <dsp:nvSpPr>
        <dsp:cNvPr id="0" name=""/>
        <dsp:cNvSpPr/>
      </dsp:nvSpPr>
      <dsp:spPr>
        <a:xfrm>
          <a:off x="1776180" y="626256"/>
          <a:ext cx="392936" cy="91440"/>
        </a:xfrm>
        <a:custGeom>
          <a:avLst/>
          <a:gdLst/>
          <a:ahLst/>
          <a:cxnLst/>
          <a:rect l="0" t="0" r="0" b="0"/>
          <a:pathLst>
            <a:path>
              <a:moveTo>
                <a:pt x="392936" y="45720"/>
              </a:moveTo>
              <a:lnTo>
                <a:pt x="392936" y="91086"/>
              </a:lnTo>
              <a:lnTo>
                <a:pt x="0" y="91086"/>
              </a:lnTo>
              <a:lnTo>
                <a:pt x="0" y="135738"/>
              </a:lnTo>
            </a:path>
          </a:pathLst>
        </a:custGeom>
        <a:noFill/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59A14-EB2D-41A5-803B-40C56F4D30BE}">
      <dsp:nvSpPr>
        <dsp:cNvPr id="0" name=""/>
        <dsp:cNvSpPr/>
      </dsp:nvSpPr>
      <dsp:spPr>
        <a:xfrm>
          <a:off x="2169117" y="250465"/>
          <a:ext cx="589405" cy="91440"/>
        </a:xfrm>
        <a:custGeom>
          <a:avLst/>
          <a:gdLst/>
          <a:ahLst/>
          <a:cxnLst/>
          <a:rect l="0" t="0" r="0" b="0"/>
          <a:pathLst>
            <a:path>
              <a:moveTo>
                <a:pt x="589405" y="45720"/>
              </a:moveTo>
              <a:lnTo>
                <a:pt x="589405" y="91086"/>
              </a:lnTo>
              <a:lnTo>
                <a:pt x="0" y="91086"/>
              </a:lnTo>
              <a:lnTo>
                <a:pt x="0" y="135738"/>
              </a:lnTo>
            </a:path>
          </a:pathLst>
        </a:custGeom>
        <a:noFill/>
        <a:ln w="1079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5CEA8D-AC71-44C9-A570-F0963767346A}">
      <dsp:nvSpPr>
        <dsp:cNvPr id="0" name=""/>
        <dsp:cNvSpPr/>
      </dsp:nvSpPr>
      <dsp:spPr>
        <a:xfrm>
          <a:off x="2615636" y="10413"/>
          <a:ext cx="285772" cy="285772"/>
        </a:xfrm>
        <a:prstGeom prst="ellipse">
          <a:avLst/>
        </a:prstGeom>
        <a:solidFill>
          <a:schemeClr val="bg2">
            <a:lumMod val="75000"/>
          </a:schemeClr>
        </a:solidFill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636AA-85E4-4B00-AEBC-03748230536D}">
      <dsp:nvSpPr>
        <dsp:cNvPr id="0" name=""/>
        <dsp:cNvSpPr/>
      </dsp:nvSpPr>
      <dsp:spPr>
        <a:xfrm>
          <a:off x="2901408" y="9699"/>
          <a:ext cx="428658" cy="28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Customer</a:t>
          </a:r>
        </a:p>
      </dsp:txBody>
      <dsp:txXfrm>
        <a:off x="2901408" y="9699"/>
        <a:ext cx="428658" cy="285772"/>
      </dsp:txXfrm>
    </dsp:sp>
    <dsp:sp modelId="{4B423177-92E4-4645-A46F-E63B4F8B330C}">
      <dsp:nvSpPr>
        <dsp:cNvPr id="0" name=""/>
        <dsp:cNvSpPr/>
      </dsp:nvSpPr>
      <dsp:spPr>
        <a:xfrm>
          <a:off x="2026230" y="386204"/>
          <a:ext cx="285772" cy="285772"/>
        </a:xfrm>
        <a:prstGeom prst="ellipse">
          <a:avLst/>
        </a:prstGeom>
        <a:solidFill>
          <a:schemeClr val="bg2">
            <a:lumMod val="75000"/>
          </a:schemeClr>
        </a:solidFill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91021-9B10-493B-8F76-B8BFC9FF5BF0}">
      <dsp:nvSpPr>
        <dsp:cNvPr id="0" name=""/>
        <dsp:cNvSpPr/>
      </dsp:nvSpPr>
      <dsp:spPr>
        <a:xfrm>
          <a:off x="2312003" y="385489"/>
          <a:ext cx="428658" cy="28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Commodity</a:t>
          </a:r>
        </a:p>
      </dsp:txBody>
      <dsp:txXfrm>
        <a:off x="2312003" y="385489"/>
        <a:ext cx="428658" cy="285772"/>
      </dsp:txXfrm>
    </dsp:sp>
    <dsp:sp modelId="{289B73E3-6DDD-4A62-8105-609DF07C96E6}">
      <dsp:nvSpPr>
        <dsp:cNvPr id="0" name=""/>
        <dsp:cNvSpPr/>
      </dsp:nvSpPr>
      <dsp:spPr>
        <a:xfrm>
          <a:off x="1633294" y="761994"/>
          <a:ext cx="285772" cy="285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731C0-927B-451B-982D-E91414CD1443}">
      <dsp:nvSpPr>
        <dsp:cNvPr id="0" name=""/>
        <dsp:cNvSpPr/>
      </dsp:nvSpPr>
      <dsp:spPr>
        <a:xfrm>
          <a:off x="1919066" y="761280"/>
          <a:ext cx="428658" cy="28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919066" y="761280"/>
        <a:ext cx="428658" cy="285772"/>
      </dsp:txXfrm>
    </dsp:sp>
    <dsp:sp modelId="{9DD8EE52-F9C0-40D1-84BF-80FB22E3AEAB}">
      <dsp:nvSpPr>
        <dsp:cNvPr id="0" name=""/>
        <dsp:cNvSpPr/>
      </dsp:nvSpPr>
      <dsp:spPr>
        <a:xfrm>
          <a:off x="2419167" y="761994"/>
          <a:ext cx="285772" cy="285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4D5835-1C00-49BF-BC59-2A6DA3AF8BBC}">
      <dsp:nvSpPr>
        <dsp:cNvPr id="0" name=""/>
        <dsp:cNvSpPr/>
      </dsp:nvSpPr>
      <dsp:spPr>
        <a:xfrm>
          <a:off x="2704939" y="761280"/>
          <a:ext cx="428658" cy="28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704939" y="761280"/>
        <a:ext cx="428658" cy="285772"/>
      </dsp:txXfrm>
    </dsp:sp>
    <dsp:sp modelId="{AD4B9E22-E646-4A10-BC7A-5286C334A304}">
      <dsp:nvSpPr>
        <dsp:cNvPr id="0" name=""/>
        <dsp:cNvSpPr/>
      </dsp:nvSpPr>
      <dsp:spPr>
        <a:xfrm>
          <a:off x="3205041" y="386204"/>
          <a:ext cx="285772" cy="285772"/>
        </a:xfrm>
        <a:prstGeom prst="ellipse">
          <a:avLst/>
        </a:prstGeom>
        <a:solidFill>
          <a:schemeClr val="bg2">
            <a:lumMod val="75000"/>
          </a:schemeClr>
        </a:solidFill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298235-8C98-4AEB-B928-90355DD8511A}">
      <dsp:nvSpPr>
        <dsp:cNvPr id="0" name=""/>
        <dsp:cNvSpPr/>
      </dsp:nvSpPr>
      <dsp:spPr>
        <a:xfrm>
          <a:off x="3490813" y="385489"/>
          <a:ext cx="428658" cy="28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Commodity</a:t>
          </a:r>
        </a:p>
      </dsp:txBody>
      <dsp:txXfrm>
        <a:off x="3490813" y="385489"/>
        <a:ext cx="428658" cy="285772"/>
      </dsp:txXfrm>
    </dsp:sp>
    <dsp:sp modelId="{061527E6-6B36-47E3-8361-BA2435CBB3CD}">
      <dsp:nvSpPr>
        <dsp:cNvPr id="0" name=""/>
        <dsp:cNvSpPr/>
      </dsp:nvSpPr>
      <dsp:spPr>
        <a:xfrm>
          <a:off x="3205041" y="761994"/>
          <a:ext cx="285772" cy="285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8E15E-7E60-486D-9E86-EE9B710C79B1}">
      <dsp:nvSpPr>
        <dsp:cNvPr id="0" name=""/>
        <dsp:cNvSpPr/>
      </dsp:nvSpPr>
      <dsp:spPr>
        <a:xfrm>
          <a:off x="3490813" y="761280"/>
          <a:ext cx="428658" cy="28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490813" y="761280"/>
        <a:ext cx="428658" cy="285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9964C-0A12-4300-99AA-F57E410BE66D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E7E68-F91A-4BB1-B3D3-3A44C4433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1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03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3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31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21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65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41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81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20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62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2692" lvl="1" indent="0" defTabSz="931954" fontAlgn="base">
              <a:lnSpc>
                <a:spcPct val="90000"/>
              </a:lnSpc>
              <a:spcBef>
                <a:spcPts val="612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None/>
            </a:pPr>
            <a:endParaRPr lang="en-US" sz="24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39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2692" lvl="1" indent="0" defTabSz="931954" fontAlgn="base">
              <a:lnSpc>
                <a:spcPct val="90000"/>
              </a:lnSpc>
              <a:spcBef>
                <a:spcPts val="612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None/>
            </a:pPr>
            <a:endParaRPr lang="en-US" sz="24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77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106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2604" lvl="0" indent="-457112" defTabSz="931954">
              <a:spcBef>
                <a:spcPts val="612"/>
              </a:spcBef>
              <a:spcAft>
                <a:spcPts val="612"/>
              </a:spcAft>
              <a:tabLst>
                <a:tab pos="658369" algn="l"/>
              </a:tabLst>
            </a:pPr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49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78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24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93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055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359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566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3532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99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9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496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62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559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305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6468" indent="-456468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2377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0089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8/18/2016 5:18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2234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8/18/2016 5:20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9256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8/18/2016 5:22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088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8/18/2016 5:18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002747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60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5394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3713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3101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121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8439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000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35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26261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077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302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490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4692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ts val="345"/>
              </a:spcAft>
              <a:buClrTx/>
              <a:buSzTx/>
              <a:buFontTx/>
              <a:buNone/>
              <a:tabLst/>
              <a:defRPr/>
            </a:pPr>
            <a:endParaRPr lang="en-US" sz="1200" i="0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797392-A70C-4ACB-A74C-E4867CE270BC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3301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64156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2033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964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281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457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014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314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298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301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3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31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63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2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59381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10903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89" b="84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2623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gradFill>
                  <a:gsLst>
                    <a:gs pos="2941">
                      <a:schemeClr val="tx2"/>
                    </a:gs>
                    <a:gs pos="15686">
                      <a:schemeClr val="tx2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59381"/>
            <a:ext cx="17405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05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0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kern="1200" spc="-100" baseline="0" dirty="0">
                <a:gradFill>
                  <a:gsLst>
                    <a:gs pos="2941">
                      <a:schemeClr val="tx2"/>
                    </a:gs>
                    <a:gs pos="15686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l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86201"/>
            <a:ext cx="3886200" cy="1663724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44187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91440" rIns="137160" bIns="0" rtlCol="0" anchor="b" anchorCtr="0">
            <a:noAutofit/>
          </a:bodyPr>
          <a:lstStyle>
            <a:lvl1pPr algn="l">
              <a:defRPr lang="en-US" sz="5400" b="1" spc="-100" baseline="0" dirty="0">
                <a:gradFill>
                  <a:gsLst>
                    <a:gs pos="25490">
                      <a:schemeClr val="tx2">
                        <a:lumMod val="60000"/>
                        <a:lumOff val="40000"/>
                      </a:schemeClr>
                    </a:gs>
                    <a:gs pos="47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4278" y="5990443"/>
            <a:ext cx="17405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319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" y="1"/>
            <a:ext cx="12199620" cy="68579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7620" y="0"/>
            <a:ext cx="6102033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400" b="1" spc="-100" baseline="0" dirty="0">
                <a:gradFill>
                  <a:gsLst>
                    <a:gs pos="9804">
                      <a:schemeClr val="tx2"/>
                    </a:gs>
                    <a:gs pos="26471">
                      <a:schemeClr val="tx2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19"/>
            <a:ext cx="3784600" cy="889380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5686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980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400" b="1" kern="1200" spc="-100" baseline="0" dirty="0">
                <a:gradFill>
                  <a:gsLst>
                    <a:gs pos="9804">
                      <a:schemeClr val="tx2"/>
                    </a:gs>
                    <a:gs pos="26471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l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5686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5796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06240"/>
            <a:ext cx="12192000" cy="265175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4206238"/>
            <a:ext cx="11696700" cy="935917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00" b="1" spc="-100" baseline="0" dirty="0">
                <a:gradFill>
                  <a:gsLst>
                    <a:gs pos="11765">
                      <a:srgbClr val="89C402"/>
                    </a:gs>
                    <a:gs pos="43000">
                      <a:srgbClr val="89C402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3700" y="5676901"/>
            <a:ext cx="6286499" cy="723900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848100" y="5676900"/>
            <a:ext cx="4495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7504"/>
            <a:ext cx="1737792" cy="63906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5142155"/>
            <a:ext cx="11696700" cy="534745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 algn="ctr">
              <a:buFontTx/>
              <a:buNone/>
              <a:defRPr/>
            </a:lvl2pPr>
            <a:lvl3pPr marL="588461" indent="0" algn="ctr">
              <a:buFontTx/>
              <a:buNone/>
              <a:defRPr/>
            </a:lvl3pPr>
            <a:lvl4pPr marL="870128" indent="0" algn="ctr">
              <a:buFontTx/>
              <a:buNone/>
              <a:defRPr/>
            </a:lvl4pPr>
            <a:lvl5pPr marL="1105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8453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06240"/>
            <a:ext cx="12192000" cy="265175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7504"/>
            <a:ext cx="1740540" cy="64008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4206238"/>
            <a:ext cx="11696700" cy="935917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00" b="1" kern="1200" spc="-100" baseline="0" dirty="0">
                <a:gradFill>
                  <a:gsLst>
                    <a:gs pos="1961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" panose="020B0502040204020203" pitchFamily="34" charset="0"/>
              </a:defRPr>
            </a:lvl1pPr>
          </a:lstStyle>
          <a:p>
            <a:pPr marL="0" lvl="0" algn="ctr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3700" y="5742424"/>
            <a:ext cx="6286499" cy="658376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5142155"/>
            <a:ext cx="11696700" cy="534745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 algn="ctr">
              <a:buFontTx/>
              <a:buNone/>
              <a:defRPr/>
            </a:lvl2pPr>
            <a:lvl3pPr marL="588461" indent="0" algn="ctr">
              <a:buFontTx/>
              <a:buNone/>
              <a:defRPr/>
            </a:lvl3pPr>
            <a:lvl4pPr marL="870128" indent="0" algn="ctr">
              <a:buFontTx/>
              <a:buNone/>
              <a:defRPr/>
            </a:lvl4pPr>
            <a:lvl5pPr marL="1105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848100" y="5676900"/>
            <a:ext cx="449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93664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21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1181100"/>
            <a:ext cx="5865813" cy="1333500"/>
          </a:xfrm>
        </p:spPr>
        <p:txBody>
          <a:bodyPr rIns="137160" anchor="t" anchorCtr="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553201"/>
            <a:ext cx="5865814" cy="304800"/>
          </a:xfrm>
        </p:spPr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4413" y="0"/>
            <a:ext cx="60975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8599" y="2514600"/>
            <a:ext cx="5408613" cy="4038600"/>
          </a:xfrm>
        </p:spPr>
        <p:txBody>
          <a:bodyPr rIns="137160"/>
          <a:lstStyle>
            <a:lvl1pPr>
              <a:defRPr>
                <a:gradFill>
                  <a:gsLst>
                    <a:gs pos="13725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768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/>
          <p:cNvSpPr/>
          <p:nvPr userDrawn="1"/>
        </p:nvSpPr>
        <p:spPr>
          <a:xfrm>
            <a:off x="0" y="0"/>
            <a:ext cx="1422400" cy="138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553200"/>
            <a:ext cx="5865814" cy="304801"/>
          </a:xfrm>
        </p:spPr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75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095" y="266700"/>
            <a:ext cx="4485206" cy="1333500"/>
          </a:xfrm>
        </p:spPr>
        <p:txBody>
          <a:bodyPr anchor="t" anchorCtr="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1613" y="1600200"/>
            <a:ext cx="5373688" cy="4953000"/>
          </a:xfrm>
        </p:spPr>
        <p:txBody>
          <a:bodyPr/>
          <a:lstStyle>
            <a:lvl1pPr>
              <a:defRPr lang="en-US" sz="2400" kern="1200" dirty="0" smtClean="0">
                <a:gradFill>
                  <a:gsLst>
                    <a:gs pos="13725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Second level</a:t>
            </a:r>
          </a:p>
          <a:p>
            <a:pPr marL="0" lvl="2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Third level</a:t>
            </a:r>
          </a:p>
          <a:p>
            <a:pPr marL="0" lvl="3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Fourth level</a:t>
            </a:r>
          </a:p>
          <a:p>
            <a:pPr marL="0" lvl="4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5846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1000" y="1600200"/>
            <a:ext cx="11430000" cy="4800600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Fifth level</a:t>
            </a: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96258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95297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5258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68108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8600" y="1600200"/>
            <a:ext cx="11812548" cy="4495800"/>
          </a:xfrm>
          <a:prstGeom prst="rect">
            <a:avLst/>
          </a:prstGeom>
        </p:spPr>
        <p:txBody>
          <a:bodyPr lIns="137160" rIns="137160" bIns="137160"/>
          <a:lstStyle>
            <a:lvl1pPr marL="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281668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588461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870129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1105512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228601" y="6553199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42837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3700" y="1600200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173246" y="1600200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952793" y="1600962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7776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37160" tIns="91440" rIns="137160" bIns="13716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28600" y="4851400"/>
            <a:ext cx="3840480" cy="1322832"/>
          </a:xfrm>
        </p:spPr>
        <p:txBody>
          <a:bodyPr lIns="137160" rIns="137160" bIns="137160"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kumimoji="0" lang="en-US" sz="28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1765">
                      <a:schemeClr val="tx2"/>
                    </a:gs>
                    <a:gs pos="38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151344" y="4851400"/>
            <a:ext cx="3840480" cy="1322832"/>
          </a:xfrm>
        </p:spPr>
        <p:txBody>
          <a:bodyPr lIns="137160" rIns="137160" bIns="137160">
            <a:normAutofit/>
          </a:bodyPr>
          <a:lstStyle>
            <a:lvl1pPr marL="0" marR="0" indent="0" algn="l" defTabSz="10880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72C6"/>
              </a:buClr>
              <a:buSzPct val="100000"/>
              <a:buFont typeface="Wingdings" pitchFamily="2" charset="2"/>
              <a:buNone/>
              <a:tabLst/>
              <a:defRPr kumimoji="0" lang="en-US" sz="28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4706">
                      <a:schemeClr val="tx2"/>
                    </a:gs>
                    <a:gs pos="41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18" hasCustomPrompt="1"/>
          </p:nvPr>
        </p:nvSpPr>
        <p:spPr>
          <a:xfrm>
            <a:off x="8074089" y="4851400"/>
            <a:ext cx="3840480" cy="1322832"/>
          </a:xfrm>
        </p:spPr>
        <p:txBody>
          <a:bodyPr lIns="137160" rIns="137160" bIns="137160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800" b="0" i="0" u="none" strike="noStrike" kern="1200" cap="none" spc="0" normalizeH="0" baseline="0" noProof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162078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084821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66630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8"/>
          <p:cNvSpPr>
            <a:spLocks noGrp="1"/>
          </p:cNvSpPr>
          <p:nvPr>
            <p:ph sz="quarter" idx="14"/>
          </p:nvPr>
        </p:nvSpPr>
        <p:spPr>
          <a:xfrm>
            <a:off x="4060823" y="1597152"/>
            <a:ext cx="4075135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" y="1597152"/>
            <a:ext cx="4063999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5"/>
          </p:nvPr>
        </p:nvSpPr>
        <p:spPr>
          <a:xfrm>
            <a:off x="8128001" y="1597152"/>
            <a:ext cx="4061884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0086765" y="3566160"/>
            <a:ext cx="2103120" cy="2103120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2838" y="3566160"/>
            <a:ext cx="2103120" cy="2103120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1960880" y="3566160"/>
            <a:ext cx="2103120" cy="2103120"/>
          </a:xfrm>
          <a:solidFill>
            <a:schemeClr val="tx2"/>
          </a:solidFill>
          <a:ln>
            <a:noFill/>
          </a:ln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876055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42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12200" cy="1625600"/>
          </a:xfrm>
        </p:spPr>
        <p:txBody>
          <a:bodyPr lIns="137160" rIns="137160" bIns="13716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1" y="6553201"/>
            <a:ext cx="11201400" cy="304800"/>
          </a:xfrm>
        </p:spPr>
        <p:txBody>
          <a:bodyPr/>
          <a:lstStyle>
            <a:lvl1pPr>
              <a:defRPr dirty="0"/>
            </a:lvl1pPr>
          </a:lstStyle>
          <a:p>
            <a:endParaRPr lang="en-US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sz="quarter" idx="13"/>
          </p:nvPr>
        </p:nvSpPr>
        <p:spPr>
          <a:xfrm>
            <a:off x="228599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4156709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5"/>
          </p:nvPr>
        </p:nvSpPr>
        <p:spPr>
          <a:xfrm>
            <a:off x="8084820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64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599" y="1622121"/>
            <a:ext cx="5806440" cy="4572000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8527" y="1622122"/>
            <a:ext cx="5806440" cy="4571999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599" y="6553200"/>
            <a:ext cx="11201401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</p:spPr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69091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embed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1100"/>
            <a:ext cx="2469118" cy="2612424"/>
          </a:xfrm>
        </p:spPr>
        <p:txBody>
          <a:bodyPr anchor="t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Content Placeholder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717" y="584200"/>
            <a:ext cx="9113283" cy="5689600"/>
          </a:xfrm>
          <a:prstGeom prst="rect">
            <a:avLst/>
          </a:prstGeom>
        </p:spPr>
      </p:pic>
      <p:sp>
        <p:nvSpPr>
          <p:cNvPr id="13" name="Media Placeholder 8"/>
          <p:cNvSpPr>
            <a:spLocks noGrp="1"/>
          </p:cNvSpPr>
          <p:nvPr>
            <p:ph type="media" sz="quarter" idx="11" hasCustomPrompt="1"/>
          </p:nvPr>
        </p:nvSpPr>
        <p:spPr>
          <a:xfrm>
            <a:off x="3268663" y="1135892"/>
            <a:ext cx="7956550" cy="451008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insert demo video</a:t>
            </a:r>
          </a:p>
        </p:txBody>
      </p:sp>
    </p:spTree>
    <p:extLst>
      <p:ext uri="{BB962C8B-B14F-4D97-AF65-F5344CB8AC3E}">
        <p14:creationId xmlns:p14="http://schemas.microsoft.com/office/powerpoint/2010/main" val="354121385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lin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584200"/>
            <a:ext cx="2844800" cy="177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4581561"/>
            <a:ext cx="2844800" cy="177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2575104"/>
            <a:ext cx="2844800" cy="1774600"/>
          </a:xfrm>
          <a:prstGeom prst="rect">
            <a:avLst/>
          </a:prstGeom>
        </p:spPr>
      </p:pic>
      <p:pic>
        <p:nvPicPr>
          <p:cNvPr id="8" name="Content Placeholder 1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09800"/>
            <a:ext cx="7969039" cy="46482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750820"/>
            <a:ext cx="7391400" cy="41071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9010650" y="757113"/>
            <a:ext cx="2495550" cy="14049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9010650" y="2751138"/>
            <a:ext cx="2495550" cy="14017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9010650" y="4745831"/>
            <a:ext cx="2495550" cy="141208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</p:spPr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1031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722813" y="2788917"/>
            <a:ext cx="2743200" cy="9144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lang="en-US" sz="6000" b="0" kern="1200" spc="0" baseline="0"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4400" b="1" kern="1200" spc="0" baseline="0" dirty="0">
                <a:solidFill>
                  <a:schemeClr val="bg1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243870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black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824"/>
            <a:ext cx="12192000" cy="6858000"/>
          </a:xfrm>
        </p:spPr>
        <p:txBody>
          <a:bodyPr/>
          <a:lstStyle>
            <a:lvl1pPr>
              <a:defRPr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 dirty="0"/>
              <a:t>Click on icon to</a:t>
            </a:r>
            <a:br>
              <a:rPr lang="en-US" dirty="0"/>
            </a:br>
            <a:r>
              <a:rPr lang="en-US" dirty="0"/>
              <a:t>insert picture then</a:t>
            </a:r>
            <a:br>
              <a:rPr lang="en-US" dirty="0"/>
            </a:br>
            <a:r>
              <a:rPr lang="en-US" dirty="0"/>
              <a:t>send to back</a:t>
            </a:r>
          </a:p>
        </p:txBody>
      </p:sp>
      <p:sp useBgFill="1">
        <p:nvSpPr>
          <p:cNvPr id="2" name="Rectangle 1"/>
          <p:cNvSpPr/>
          <p:nvPr userDrawn="1"/>
        </p:nvSpPr>
        <p:spPr>
          <a:xfrm>
            <a:off x="-5293" y="-4824"/>
            <a:ext cx="1681693" cy="1605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293" y="-1006"/>
            <a:ext cx="6625448" cy="68617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rgbClr val="000000">
              <a:alpha val="70000"/>
            </a:srgb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885332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white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/>
          <p:cNvSpPr/>
          <p:nvPr userDrawn="1"/>
        </p:nvSpPr>
        <p:spPr>
          <a:xfrm>
            <a:off x="-5293" y="0"/>
            <a:ext cx="1630893" cy="1600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293" y="-1006"/>
            <a:ext cx="6625448" cy="68617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0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-4824"/>
            <a:ext cx="12192000" cy="686556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1714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latform University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309934" y="289511"/>
            <a:ext cx="10612827" cy="94152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Data Platform University</a:t>
            </a:r>
          </a:p>
        </p:txBody>
      </p:sp>
      <p:sp>
        <p:nvSpPr>
          <p:cNvPr id="8" name="Text Placeholder 3"/>
          <p:cNvSpPr txBox="1">
            <a:spLocks/>
          </p:cNvSpPr>
          <p:nvPr userDrawn="1"/>
        </p:nvSpPr>
        <p:spPr>
          <a:xfrm>
            <a:off x="274638" y="1548292"/>
            <a:ext cx="11887200" cy="202517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gradFill>
                  <a:gsLst>
                    <a:gs pos="19608">
                      <a:srgbClr val="0072C6"/>
                    </a:gs>
                    <a:gs pos="48000">
                      <a:srgbClr val="0072C6"/>
                    </a:gs>
                  </a:gsLst>
                  <a:lin ang="5400000" scaled="0"/>
                </a:gradFill>
              </a:rPr>
              <a:t>Click to edit Master text styles</a:t>
            </a:r>
          </a:p>
          <a:p>
            <a:pPr lvl="1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Second level</a:t>
            </a:r>
          </a:p>
          <a:p>
            <a:pPr lvl="2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Third level</a:t>
            </a:r>
          </a:p>
          <a:p>
            <a:pPr lvl="3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Fourth level</a:t>
            </a:r>
          </a:p>
          <a:p>
            <a:pPr lvl="4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1636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26230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275432" y="2971800"/>
            <a:ext cx="2706687" cy="91440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4800" b="1" spc="300" dirty="0">
                <a:gradFill>
                  <a:gsLst>
                    <a:gs pos="8824">
                      <a:srgbClr val="0072C6">
                        <a:lumMod val="60000"/>
                        <a:lumOff val="40000"/>
                      </a:srgbClr>
                    </a:gs>
                    <a:gs pos="24000">
                      <a:srgbClr val="0072C6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Q&amp;A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63454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719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2623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63454"/>
            <a:ext cx="1737792" cy="63906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75432" y="2971800"/>
            <a:ext cx="2706687" cy="91440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4800" b="1" spc="300" dirty="0">
                <a:gradFill>
                  <a:gsLst>
                    <a:gs pos="41176">
                      <a:srgbClr val="0072C6"/>
                    </a:gs>
                    <a:gs pos="93000">
                      <a:srgbClr val="0072C6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69373279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990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600200"/>
            <a:ext cx="11355228" cy="4572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00" spc="-6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361032218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crosoft logo w/pho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090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665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Microsoft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6950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1557" y="1523828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145" indent="-336145">
              <a:buClr>
                <a:schemeClr val="tx2"/>
              </a:buClr>
              <a:buFont typeface="Wingdings" panose="05000000000000000000" pitchFamily="2" charset="2"/>
              <a:buChar char="ü"/>
              <a:defRPr sz="1961"/>
            </a:lvl2pPr>
            <a:lvl3pPr marL="393726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5503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7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dirty="0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390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dirty="0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852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21737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340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53200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065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78776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6041211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117127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245673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1376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15488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610899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988536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42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3787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0753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048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3523" cy="2177776"/>
          </a:xfrm>
        </p:spPr>
        <p:txBody>
          <a:bodyPr>
            <a:spAutoFit/>
          </a:bodyPr>
          <a:lstStyle>
            <a:lvl1pPr>
              <a:defRPr sz="391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971516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5360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7279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287915" y="2263495"/>
            <a:ext cx="11653523" cy="224516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Learning, Analytics,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758" y="479504"/>
            <a:ext cx="1522404" cy="32616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black">
          <a:xfrm>
            <a:off x="287915" y="5663854"/>
            <a:ext cx="9994611" cy="91436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50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June 2–3, 2016  •  MSCC</a:t>
            </a:r>
          </a:p>
        </p:txBody>
      </p:sp>
    </p:spTree>
    <p:extLst>
      <p:ext uri="{BB962C8B-B14F-4D97-AF65-F5344CB8AC3E}">
        <p14:creationId xmlns:p14="http://schemas.microsoft.com/office/powerpoint/2010/main" val="53820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1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8246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1263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7245613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8476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4641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1274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67105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2690921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240" y="3877276"/>
            <a:ext cx="9860674" cy="1793104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896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3587473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273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5590375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867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6012709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44998433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387931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1185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61527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92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60642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087060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952283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64555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12632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36858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507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1B4-ED38-493F-B66C-1FF6BF70DD62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image" Target="../media/image19.png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311B4-ED38-493F-B66C-1FF6BF70DD62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  <a:prstGeom prst="rect">
            <a:avLst/>
          </a:prstGeom>
        </p:spPr>
        <p:txBody>
          <a:bodyPr vert="horz" lIns="137160" tIns="91440" rIns="137160" bIns="137160" rtlCol="0" anchor="t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2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</p:sldLayoutIdLst>
  <p:transition>
    <p:fade/>
  </p:transition>
  <p:hf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8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6">
          <p15:clr>
            <a:srgbClr val="5ACBF0"/>
          </p15:clr>
        </p15:guide>
        <p15:guide id="3" pos="2424">
          <p15:clr>
            <a:srgbClr val="5ACBF0"/>
          </p15:clr>
        </p15:guide>
        <p15:guide id="4" pos="1848">
          <p15:clr>
            <a:srgbClr val="5ACBF0"/>
          </p15:clr>
        </p15:guide>
        <p15:guide id="5" pos="1296">
          <p15:clr>
            <a:srgbClr val="5ACBF0"/>
          </p15:clr>
        </p15:guide>
        <p15:guide id="6" pos="720">
          <p15:clr>
            <a:srgbClr val="5ACBF0"/>
          </p15:clr>
        </p15:guide>
        <p15:guide id="7" pos="144">
          <p15:clr>
            <a:srgbClr val="5ACBF0"/>
          </p15:clr>
        </p15:guide>
        <p15:guide id="8" pos="4127">
          <p15:clr>
            <a:srgbClr val="5ACBF0"/>
          </p15:clr>
        </p15:guide>
        <p15:guide id="9" pos="4680">
          <p15:clr>
            <a:srgbClr val="5ACBF0"/>
          </p15:clr>
        </p15:guide>
        <p15:guide id="10" pos="5256">
          <p15:clr>
            <a:srgbClr val="5ACBF0"/>
          </p15:clr>
        </p15:guide>
        <p15:guide id="11" pos="5808">
          <p15:clr>
            <a:srgbClr val="5ACBF0"/>
          </p15:clr>
        </p15:guide>
        <p15:guide id="12" pos="6384">
          <p15:clr>
            <a:srgbClr val="5ACBF0"/>
          </p15:clr>
        </p15:guide>
        <p15:guide id="13" pos="6936">
          <p15:clr>
            <a:srgbClr val="5ACBF0"/>
          </p15:clr>
        </p15:guide>
        <p15:guide id="14" pos="7512">
          <p15:clr>
            <a:srgbClr val="5ACBF0"/>
          </p15:clr>
        </p15:guide>
        <p15:guide id="15" orient="horz" pos="168">
          <p15:clr>
            <a:srgbClr val="5ACBF0"/>
          </p15:clr>
        </p15:guide>
        <p15:guide id="16" orient="horz" pos="744">
          <p15:clr>
            <a:srgbClr val="5ACBF0"/>
          </p15:clr>
        </p15:guide>
        <p15:guide id="17" orient="horz" pos="1320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00">
          <p15:clr>
            <a:srgbClr val="5ACBF0"/>
          </p15:clr>
        </p15:guide>
        <p15:guide id="21" orient="horz" pos="3576">
          <p15:clr>
            <a:srgbClr val="5ACBF0"/>
          </p15:clr>
        </p15:guide>
        <p15:guide id="22" orient="horz" pos="4128">
          <p15:clr>
            <a:srgbClr val="5ACBF0"/>
          </p15:clr>
        </p15:guide>
        <p15:guide id="23" pos="240">
          <p15:clr>
            <a:srgbClr val="F26B43"/>
          </p15:clr>
        </p15:guide>
        <p15:guide id="24" pos="7440">
          <p15:clr>
            <a:srgbClr val="F26B43"/>
          </p15:clr>
        </p15:guide>
        <p15:guide id="25" orient="horz" pos="264">
          <p15:clr>
            <a:srgbClr val="F26B43"/>
          </p15:clr>
        </p15:guide>
        <p15:guide id="26" orient="horz" pos="4032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39" y="1189177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mv="urn:schemas-microsoft-com:mac:vml" xmlns:ma14="http://schemas.microsoft.com/office/mac/drawingml/2011/main" xmlns="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882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/>
              <a:t>Microsoft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367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FAD755-3BD0-2447-A9DF-109DAABEFD9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612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36" r:id="rId16"/>
    <p:sldLayoutId id="2147483762" r:id="rId17"/>
    <p:sldLayoutId id="2147483763" r:id="rId18"/>
  </p:sldLayoutIdLst>
  <p:transition>
    <p:fade/>
  </p:transition>
  <p:txStyles>
    <p:titleStyle>
      <a:lvl1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lang="en-US" sz="5294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19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386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579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77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336145" indent="-336145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921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572691" indent="-236546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53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338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1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435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531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56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bigmemory/vignettes/Overview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bigmemory/vignettes/Overview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s://cran.r-project.org/web/packages/ff/index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conferences/useR-2009/slides/Oehlschlagel+Adler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views/HighPerformanceComputing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jpeg"/><Relationship Id="rId10" Type="http://schemas.openxmlformats.org/officeDocument/2006/relationships/image" Target="../media/image57.jpeg"/><Relationship Id="rId4" Type="http://schemas.openxmlformats.org/officeDocument/2006/relationships/image" Target="../media/image51.jpeg"/><Relationship Id="rId9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48.xml"/><Relationship Id="rId2" Type="http://schemas.openxmlformats.org/officeDocument/2006/relationships/tags" Target="../tags/tag1.xml"/><Relationship Id="rId1" Type="http://schemas.openxmlformats.org/officeDocument/2006/relationships/customXml" Target="../../customXml/item2.xml"/><Relationship Id="rId6" Type="http://schemas.microsoft.com/office/2007/relationships/media" Target="../media/media1.mp4"/><Relationship Id="rId5" Type="http://schemas.openxmlformats.org/officeDocument/2006/relationships/tags" Target="../tags/tag2.xml"/><Relationship Id="rId4" Type="http://schemas.openxmlformats.org/officeDocument/2006/relationships/customXml" Target="../../customXml/item1.xml"/><Relationship Id="rId9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themeOverride" Target="../theme/themeOverride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anstats.bts.gov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dc.noaa.gov/orders/qclcd/" TargetMode="External"/><Relationship Id="rId1" Type="http://schemas.openxmlformats.org/officeDocument/2006/relationships/slideLayout" Target="../slideLayouts/slideLayout5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erver-cloud/products/r-server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4.xml"/><Relationship Id="rId4" Type="http://schemas.openxmlformats.org/officeDocument/2006/relationships/hyperlink" Target="https://azure.microsoft.com/en-us/services/hdinsight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otexts.org/fpp/" TargetMode="External"/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pectrum.ieee.org/static/index/2016/1/1/1/1/1/5/1/75/1/50/1/100/1/50/1/75/1/75/1/75/1/20/1/20/1/85/1/40/index/2016/1/1/1/1/1/25/1/25/1/50/1/25/1/25/1/50/1/25/1/25/1/100/1/100/1/25/1/40/index/2016/1/1/1/1/1/30/1/40/1/100/1/100/1/75/1/75/1/15/1/15/1/15/1/15/1/25/1/25/index/2016/1/1/1/1/1/50/1/50/1/50/1/50/1/50/1/50/1/50/1/50/1/50/1/50/1/50/1/50/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volutionanalytics.com/2016/03/learning-from-learning-curves.html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rtchworks.com/2016/07/13/sas-r-python-survey-2016-tool-analytics-pros-prefe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cortanaintelligence.com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cortanaintelligence.com/Tutorial/Retail-Customer-Churn-Template-using-Microsoft-R-Server-HDInsight-Spark-1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cortanaintelligence.com/Tutorial/Energy-Demand-Forecast-Template-with-SQL-Server-R-Services-1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93.png"/><Relationship Id="rId5" Type="http://schemas.openxmlformats.org/officeDocument/2006/relationships/hyperlink" Target="https://gallery.cortanaintelligence.com/Tutorial/Predictive-Maintenance-Template-with-SQL-Server-R-Services-1" TargetMode="External"/><Relationship Id="rId4" Type="http://schemas.openxmlformats.org/officeDocument/2006/relationships/image" Target="../media/image9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53357"/>
            <a:ext cx="12191999" cy="1627375"/>
          </a:xfrm>
        </p:spPr>
        <p:txBody>
          <a:bodyPr>
            <a:noAutofit/>
          </a:bodyPr>
          <a:lstStyle/>
          <a:p>
            <a:b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Scalable Data Analytics Using R: Single Machines to Spark Clusters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74161" y="2297722"/>
            <a:ext cx="10014856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John-Mark Agosta, Hang Zhang, Robert Horton, Mario Inchiosa, Srini Kumar, Mengyue (Katherine) Zhao, Vanja Paunic and Debraj GuhaThakurta</a:t>
            </a:r>
          </a:p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135112" y="3821798"/>
            <a:ext cx="4842091" cy="3810000"/>
            <a:chOff x="-165848" y="3629179"/>
            <a:chExt cx="4842091" cy="3810000"/>
          </a:xfrm>
        </p:grpSpPr>
        <p:pic>
          <p:nvPicPr>
            <p:cNvPr id="2058" name="Picture 10" descr="https://pbs.twimg.com/profile_images/1621016161/BIG_400x4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848" y="3629179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350239" y="5618703"/>
              <a:ext cx="13260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ea typeface="Microsoft YaHei" panose="020B0503020204020204" pitchFamily="34" charset="-122"/>
                </a:rPr>
                <a:t>2016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381589" y="4422927"/>
            <a:ext cx="5714691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TUTORIAL MATERIAL &amp; SLIDES: </a:t>
            </a:r>
            <a:r>
              <a:rPr lang="pt-BR" sz="36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tinyurl.com/KDD2016R</a:t>
            </a:r>
          </a:p>
          <a:p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ROOM: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Embarcadero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Parc 55 San Francisco,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55 Cyril Magnin St, San Francisco, CA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TIME: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9:00am - 12:00pm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August 17th, 2016, KDD 2016, San Francisco</a:t>
            </a:r>
          </a:p>
        </p:txBody>
      </p:sp>
    </p:spTree>
    <p:extLst>
      <p:ext uri="{BB962C8B-B14F-4D97-AF65-F5344CB8AC3E}">
        <p14:creationId xmlns:p14="http://schemas.microsoft.com/office/powerpoint/2010/main" val="3887593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9948678" cy="899537"/>
          </a:xfrm>
        </p:spPr>
        <p:txBody>
          <a:bodyPr/>
          <a:lstStyle/>
          <a:p>
            <a:r>
              <a:rPr lang="en-US" sz="4800" b="1" kern="0" dirty="0">
                <a:solidFill>
                  <a:srgbClr val="FFFFFF"/>
                </a:solidFill>
                <a:ea typeface="Segoe UI" pitchFamily="34" charset="0"/>
              </a:rPr>
              <a:t>Open source R is not enterprise class</a:t>
            </a:r>
            <a:endParaRPr lang="en-US" sz="4705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56871" y="4823429"/>
            <a:ext cx="2690052" cy="1269885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7" indent="0" algn="ctr" defTabSz="896386">
              <a:spcAft>
                <a:spcPts val="196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Inadequacy of Community Support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22" y="1923970"/>
            <a:ext cx="3257550" cy="25336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226" y="1895395"/>
            <a:ext cx="3257550" cy="25622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579" y="1895395"/>
            <a:ext cx="3248025" cy="25431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6" name="Content Placeholder 2"/>
          <p:cNvSpPr txBox="1">
            <a:spLocks/>
          </p:cNvSpPr>
          <p:nvPr/>
        </p:nvSpPr>
        <p:spPr>
          <a:xfrm>
            <a:off x="4750975" y="4823429"/>
            <a:ext cx="2690052" cy="1269885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7" indent="0" algn="ctr" defTabSz="896386">
              <a:spcAft>
                <a:spcPts val="196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Lack of Guaranteed Support Timeliness</a:t>
            </a:r>
          </a:p>
        </p:txBody>
      </p:sp>
      <p:sp>
        <p:nvSpPr>
          <p:cNvPr id="137" name="Content Placeholder 2"/>
          <p:cNvSpPr txBox="1">
            <a:spLocks/>
          </p:cNvSpPr>
          <p:nvPr/>
        </p:nvSpPr>
        <p:spPr>
          <a:xfrm>
            <a:off x="8700565" y="4823429"/>
            <a:ext cx="2690052" cy="1269885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7" indent="0" algn="ctr" defTabSz="896386">
              <a:spcAft>
                <a:spcPts val="196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No SLAs or Support Models</a:t>
            </a:r>
          </a:p>
        </p:txBody>
      </p:sp>
    </p:spTree>
    <p:extLst>
      <p:ext uri="{BB962C8B-B14F-4D97-AF65-F5344CB8AC3E}">
        <p14:creationId xmlns:p14="http://schemas.microsoft.com/office/powerpoint/2010/main" val="180371717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Couple of scalable R solutions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1" y="1809361"/>
            <a:ext cx="10515600" cy="4566725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Choose R packages with big data support on single machines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“bigmemory” project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“ff” and related packages</a:t>
            </a:r>
          </a:p>
          <a:p>
            <a:pPr marL="560241" lvl="2" indent="0">
              <a:buNone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Scale from single machines to distributed computing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SparkR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sparklyr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RevoScaleR (Microsoft R Server)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1589257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The bigmemory project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1" y="1580487"/>
            <a:ext cx="10515600" cy="4529368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Coined by Michael Kane and John Emerson at Yale University</a:t>
            </a:r>
          </a:p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“bigmemory” works with massive matrix-like objects in R</a:t>
            </a:r>
          </a:p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Combines memory and file-backed data structures: analyze numerical data larger than RAM</a:t>
            </a: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 data structures may be allocated to shared memory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555" y="6622204"/>
            <a:ext cx="5011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“The Bigmemory Project” </a:t>
            </a:r>
            <a:r>
              <a:rPr lang="en-US" sz="1000" dirty="0"/>
              <a:t>by Michael Kane and John Emerson: April 29, 2010.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87" y="4209030"/>
            <a:ext cx="4500828" cy="14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5985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9807131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Brings a small object into memory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523798"/>
            <a:ext cx="10941908" cy="571043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Imports a 20 million rows * 26 columns numerical matrix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746" y="2020700"/>
            <a:ext cx="7522508" cy="234463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4466191"/>
            <a:ext cx="10595641" cy="571043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big.matrix object is much smaller than its corresponding R matrix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930" y="5097659"/>
            <a:ext cx="6670139" cy="163903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947629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Sister packages and related work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1" y="1580486"/>
            <a:ext cx="10515600" cy="5041717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Set of packages that extends the R programming environment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biganalytics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provides exploratory data analysis functionality on big.matrix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bigtabulate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adds table-,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tapply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-, and split-like behavior for big.matrix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bigalgebra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performs linear algebra calculations on big.matrix and R matrix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synchronicity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supports synchronization and may eventually support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interprocess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communication (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ipc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and message passing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Other related packages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biglm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provides linear and generalized linear models on big.matrix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Rdsm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enables shared-memory parallelism with big.matrix</a:t>
            </a:r>
          </a:p>
          <a:p>
            <a:pPr marL="0" indent="0">
              <a:buNone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733943" lvl="2" indent="-285750">
              <a:buFont typeface="Arial" panose="020B0604020202020204" pitchFamily="34" charset="0"/>
              <a:buChar char="•"/>
            </a:pPr>
            <a:endParaRPr lang="en-US" sz="114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555" y="6622204"/>
            <a:ext cx="5011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“The Bigmemory Project” </a:t>
            </a:r>
            <a:r>
              <a:rPr lang="en-US" sz="1000" dirty="0"/>
              <a:t>by Michael Kane and John Emerson: April 29, 2010. </a:t>
            </a:r>
          </a:p>
        </p:txBody>
      </p:sp>
    </p:spTree>
    <p:extLst>
      <p:ext uri="{BB962C8B-B14F-4D97-AF65-F5344CB8AC3E}">
        <p14:creationId xmlns:p14="http://schemas.microsoft.com/office/powerpoint/2010/main" val="896364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838201" y="1601949"/>
            <a:ext cx="10515600" cy="487677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Provides data structures that are stored on Disk, but behave as if they were in RAM</a:t>
            </a:r>
          </a:p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Maps only a section in main memory for effective consumption</a:t>
            </a: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Accepts numeric and characters as input data</a:t>
            </a:r>
          </a:p>
        </p:txBody>
      </p:sp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“ff” package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15041" y="2374366"/>
            <a:ext cx="10515600" cy="460130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>
              <a:latin typeface="+mn-lt"/>
            </a:endParaRPr>
          </a:p>
          <a:p>
            <a:pPr marL="733943" lvl="2" indent="-285750">
              <a:buFont typeface="Arial" panose="020B0604020202020204" pitchFamily="34" charset="0"/>
              <a:buChar char="•"/>
            </a:pPr>
            <a:endParaRPr lang="en-US" sz="114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71" y="3368542"/>
            <a:ext cx="6834739" cy="18995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6555" y="6604084"/>
            <a:ext cx="4895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4"/>
              </a:rPr>
              <a:t>ff: memory-efficient storage of large data on disk and fast access functions</a:t>
            </a:r>
            <a:r>
              <a:rPr lang="en-US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707782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98850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</a:rPr>
              <a:t>ffdf</a:t>
            </a:r>
            <a:r>
              <a:rPr lang="en-US" sz="4705" b="1" dirty="0">
                <a:solidFill>
                  <a:schemeClr val="bg1"/>
                </a:solidFill>
              </a:rPr>
              <a:t> separates virtual from physical storage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6555" y="6604084"/>
            <a:ext cx="66944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Managing </a:t>
            </a:r>
            <a:r>
              <a:rPr lang="en-US" sz="1000" dirty="0" err="1">
                <a:hlinkClick r:id="rId3"/>
              </a:rPr>
              <a:t>data.frames</a:t>
            </a:r>
            <a:r>
              <a:rPr lang="en-US" sz="1000" dirty="0">
                <a:hlinkClick r:id="rId3"/>
              </a:rPr>
              <a:t> with package 'ff' and fast filtering with package 'bit‘</a:t>
            </a:r>
            <a:r>
              <a:rPr lang="en-US" sz="1000" dirty="0"/>
              <a:t>, by </a:t>
            </a:r>
            <a:r>
              <a:rPr lang="en-US" sz="1000" dirty="0" err="1"/>
              <a:t>Oehlschlägel</a:t>
            </a:r>
            <a:r>
              <a:rPr lang="en-US" sz="1000" dirty="0"/>
              <a:t>, Adler (2009).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2064474" y="1769634"/>
            <a:ext cx="3371498" cy="4506456"/>
            <a:chOff x="681095" y="1580486"/>
            <a:chExt cx="3371498" cy="4506456"/>
          </a:xfrm>
        </p:grpSpPr>
        <p:sp>
          <p:nvSpPr>
            <p:cNvPr id="58" name="Rectangle 57"/>
            <p:cNvSpPr/>
            <p:nvPr/>
          </p:nvSpPr>
          <p:spPr bwMode="auto">
            <a:xfrm>
              <a:off x="681095" y="1580486"/>
              <a:ext cx="3371498" cy="450645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indent="-34290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</a:pPr>
              <a:endParaRPr lang="en-US" sz="2000" b="1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940448" y="1890701"/>
              <a:ext cx="2809994" cy="3900532"/>
              <a:chOff x="940448" y="1890701"/>
              <a:chExt cx="2809994" cy="3900532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940448" y="1890701"/>
                <a:ext cx="2809994" cy="3900532"/>
                <a:chOff x="987340" y="1890701"/>
                <a:chExt cx="2809994" cy="3900532"/>
              </a:xfrm>
            </p:grpSpPr>
            <p:sp>
              <p:nvSpPr>
                <p:cNvPr id="5" name="Rounded Rectangle 4"/>
                <p:cNvSpPr/>
                <p:nvPr/>
              </p:nvSpPr>
              <p:spPr bwMode="auto">
                <a:xfrm>
                  <a:off x="1284486" y="2543415"/>
                  <a:ext cx="2143844" cy="637775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400" b="1" dirty="0">
                      <a:solidFill>
                        <a:srgbClr val="0070C0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matrix</a:t>
                  </a:r>
                  <a:endParaRPr lang="en-US" sz="2000" b="1" dirty="0">
                    <a:solidFill>
                      <a:srgbClr val="0070C0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" name="Rounded Rectangle 8"/>
                <p:cNvSpPr/>
                <p:nvPr/>
              </p:nvSpPr>
              <p:spPr bwMode="auto">
                <a:xfrm>
                  <a:off x="1290218" y="5153458"/>
                  <a:ext cx="593158" cy="637775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rgbClr val="0070C0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987340" y="1890701"/>
                  <a:ext cx="2738136" cy="477065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2400"/>
                    </a:spcAft>
                    <a:buClr>
                      <a:srgbClr val="A80000"/>
                    </a:buClr>
                  </a:pPr>
                  <a:r>
                    <a:rPr lang="en-US" sz="2400" dirty="0" err="1">
                      <a:solidFill>
                        <a:schemeClr val="bg1"/>
                      </a:solidFill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data.frame</a:t>
                  </a:r>
                  <a:r>
                    <a:rPr lang="en-US" sz="2400" dirty="0">
                      <a:solidFill>
                        <a:schemeClr val="bg1"/>
                      </a:solidFill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(matrix)</a:t>
                  </a:r>
                </a:p>
              </p:txBody>
            </p:sp>
            <p:cxnSp>
              <p:nvCxnSpPr>
                <p:cNvPr id="8" name="Straight Arrow Connector 7"/>
                <p:cNvCxnSpPr>
                  <a:stCxn id="5" idx="2"/>
                  <a:endCxn id="37" idx="0"/>
                </p:cNvCxnSpPr>
                <p:nvPr/>
              </p:nvCxnSpPr>
              <p:spPr>
                <a:xfrm>
                  <a:off x="2356408" y="3181190"/>
                  <a:ext cx="1688" cy="1972267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/>
                <p:cNvSpPr txBox="1"/>
                <p:nvPr/>
              </p:nvSpPr>
              <p:spPr>
                <a:xfrm>
                  <a:off x="1059198" y="4008985"/>
                  <a:ext cx="2738136" cy="477065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no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2400"/>
                    </a:spcAft>
                    <a:buClr>
                      <a:srgbClr val="A80000"/>
                    </a:buClr>
                  </a:pPr>
                  <a:r>
                    <a:rPr lang="en-US" sz="2400" dirty="0">
                      <a:solidFill>
                        <a:schemeClr val="bg1"/>
                      </a:solidFill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copied to vectors</a:t>
                  </a:r>
                </a:p>
              </p:txBody>
            </p:sp>
          </p:grpSp>
          <p:sp>
            <p:nvSpPr>
              <p:cNvPr id="37" name="Rounded Rectangle 36"/>
              <p:cNvSpPr/>
              <p:nvPr/>
            </p:nvSpPr>
            <p:spPr bwMode="auto">
              <a:xfrm>
                <a:off x="2014625" y="5153457"/>
                <a:ext cx="593158" cy="637775"/>
              </a:xfrm>
              <a:prstGeom prst="roundRect">
                <a:avLst/>
              </a:prstGeom>
              <a:solidFill>
                <a:schemeClr val="bg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rgbClr val="0070C0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Rounded Rectangle 37"/>
              <p:cNvSpPr/>
              <p:nvPr/>
            </p:nvSpPr>
            <p:spPr bwMode="auto">
              <a:xfrm>
                <a:off x="2785924" y="5153457"/>
                <a:ext cx="593158" cy="637775"/>
              </a:xfrm>
              <a:prstGeom prst="roundRect">
                <a:avLst/>
              </a:prstGeom>
              <a:solidFill>
                <a:schemeClr val="bg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solidFill>
                    <a:srgbClr val="0070C0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6511260" y="1769633"/>
            <a:ext cx="3525397" cy="4506457"/>
            <a:chOff x="8022112" y="1869525"/>
            <a:chExt cx="3525397" cy="4506457"/>
          </a:xfrm>
        </p:grpSpPr>
        <p:grpSp>
          <p:nvGrpSpPr>
            <p:cNvPr id="72" name="Group 71"/>
            <p:cNvGrpSpPr/>
            <p:nvPr/>
          </p:nvGrpSpPr>
          <p:grpSpPr>
            <a:xfrm>
              <a:off x="8176011" y="1869525"/>
              <a:ext cx="3371498" cy="4506457"/>
              <a:chOff x="681095" y="1580486"/>
              <a:chExt cx="3371498" cy="4506457"/>
            </a:xfrm>
          </p:grpSpPr>
          <p:sp>
            <p:nvSpPr>
              <p:cNvPr id="73" name="Rectangle 72"/>
              <p:cNvSpPr/>
              <p:nvPr/>
            </p:nvSpPr>
            <p:spPr bwMode="auto">
              <a:xfrm>
                <a:off x="681095" y="1580486"/>
                <a:ext cx="3371498" cy="4506457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342900" indent="-342900"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 3" panose="05040102010807070707" pitchFamily="18" charset="2"/>
                  <a:buChar char="Æ"/>
                </a:pPr>
                <a:endParaRPr lang="en-US" sz="2000" b="1" dirty="0" err="1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1217603" y="1890701"/>
                <a:ext cx="2163835" cy="3900533"/>
                <a:chOff x="1217603" y="1890701"/>
                <a:chExt cx="2163835" cy="3900533"/>
              </a:xfrm>
            </p:grpSpPr>
            <p:grpSp>
              <p:nvGrpSpPr>
                <p:cNvPr id="75" name="Group 74"/>
                <p:cNvGrpSpPr/>
                <p:nvPr/>
              </p:nvGrpSpPr>
              <p:grpSpPr>
                <a:xfrm>
                  <a:off x="1217603" y="1890701"/>
                  <a:ext cx="2163835" cy="3900533"/>
                  <a:chOff x="1264495" y="1890701"/>
                  <a:chExt cx="2163835" cy="3900533"/>
                </a:xfrm>
              </p:grpSpPr>
              <p:sp>
                <p:nvSpPr>
                  <p:cNvPr id="78" name="Rounded Rectangle 77"/>
                  <p:cNvSpPr/>
                  <p:nvPr/>
                </p:nvSpPr>
                <p:spPr bwMode="auto">
                  <a:xfrm>
                    <a:off x="1284486" y="2543415"/>
                    <a:ext cx="2143844" cy="637775"/>
                  </a:xfrm>
                  <a:prstGeom prst="roundRect">
                    <a:avLst/>
                  </a:prstGeom>
                  <a:solidFill>
                    <a:schemeClr val="bg2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2400" b="1" dirty="0" err="1">
                        <a:solidFill>
                          <a:srgbClr val="0070C0"/>
                        </a:solidFill>
                        <a:latin typeface="+mj-lt"/>
                        <a:ea typeface="Segoe UI" pitchFamily="34" charset="0"/>
                        <a:cs typeface="Segoe UI" pitchFamily="34" charset="0"/>
                      </a:rPr>
                      <a:t>ff_matrix</a:t>
                    </a:r>
                    <a:endParaRPr lang="en-US" sz="2000" b="1" dirty="0">
                      <a:solidFill>
                        <a:srgbClr val="0070C0"/>
                      </a:solidFill>
                      <a:latin typeface="+mj-l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9" name="Rounded Rectangle 78"/>
                  <p:cNvSpPr/>
                  <p:nvPr/>
                </p:nvSpPr>
                <p:spPr bwMode="auto">
                  <a:xfrm>
                    <a:off x="1289284" y="5153459"/>
                    <a:ext cx="593158" cy="637775"/>
                  </a:xfrm>
                  <a:prstGeom prst="roundRect">
                    <a:avLst/>
                  </a:prstGeom>
                  <a:solidFill>
                    <a:schemeClr val="bg2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b="1" dirty="0">
                      <a:solidFill>
                        <a:srgbClr val="0070C0"/>
                      </a:solidFill>
                      <a:latin typeface="+mj-l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1264495" y="1890701"/>
                    <a:ext cx="2144204" cy="477065"/>
                  </a:xfrm>
                  <a:prstGeom prst="rect">
                    <a:avLst/>
                  </a:prstGeom>
                  <a:noFill/>
                </p:spPr>
                <p:txBody>
                  <a:bodyPr wrap="none" lIns="182880" tIns="146304" rIns="182880" bIns="146304" rtlCol="0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Aft>
                        <a:spcPts val="2400"/>
                      </a:spcAft>
                      <a:buClr>
                        <a:srgbClr val="A80000"/>
                      </a:buClr>
                    </a:pPr>
                    <a:r>
                      <a:rPr lang="en-US" sz="2400" dirty="0" err="1">
                        <a:solidFill>
                          <a:schemeClr val="bg1"/>
                        </a:solidFill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ffdf</a:t>
                    </a:r>
                    <a:r>
                      <a:rPr lang="en-US" sz="2400" dirty="0">
                        <a:solidFill>
                          <a:schemeClr val="bg1"/>
                        </a:solidFill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(</a:t>
                    </a:r>
                    <a:r>
                      <a:rPr lang="en-US" sz="2400" dirty="0" err="1">
                        <a:solidFill>
                          <a:schemeClr val="bg1"/>
                        </a:solidFill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ff_matrix</a:t>
                    </a:r>
                    <a:r>
                      <a:rPr lang="en-US" sz="2400" dirty="0">
                        <a:solidFill>
                          <a:schemeClr val="bg1"/>
                        </a:solidFill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)</a:t>
                    </a:r>
                  </a:p>
                </p:txBody>
              </p:sp>
              <p:cxnSp>
                <p:nvCxnSpPr>
                  <p:cNvPr id="81" name="Straight Arrow Connector 80"/>
                  <p:cNvCxnSpPr>
                    <a:stCxn id="78" idx="2"/>
                  </p:cNvCxnSpPr>
                  <p:nvPr/>
                </p:nvCxnSpPr>
                <p:spPr>
                  <a:xfrm>
                    <a:off x="2356408" y="3181190"/>
                    <a:ext cx="0" cy="1972268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6" name="Rounded Rectangle 75"/>
                <p:cNvSpPr/>
                <p:nvPr/>
              </p:nvSpPr>
              <p:spPr bwMode="auto">
                <a:xfrm>
                  <a:off x="2013691" y="5153458"/>
                  <a:ext cx="593158" cy="637775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rgbClr val="0070C0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ounded Rectangle 76"/>
                <p:cNvSpPr/>
                <p:nvPr/>
              </p:nvSpPr>
              <p:spPr bwMode="auto">
                <a:xfrm>
                  <a:off x="2784990" y="5153458"/>
                  <a:ext cx="593158" cy="637775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rgbClr val="0070C0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83" name="TextBox 82"/>
            <p:cNvSpPr txBox="1"/>
            <p:nvPr/>
          </p:nvSpPr>
          <p:spPr>
            <a:xfrm>
              <a:off x="8022112" y="3937112"/>
              <a:ext cx="2738136" cy="47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2000" dirty="0">
                  <a:solidFill>
                    <a:schemeClr val="bg1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physically not copied (default)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600268" y="4539126"/>
              <a:ext cx="2738136" cy="47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2200" dirty="0">
                  <a:solidFill>
                    <a:schemeClr val="bg1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virtually mapped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3432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“ff” related packages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555" y="6604084"/>
            <a:ext cx="56749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CRAN Task View: High-Performance and Parallel Computing with R</a:t>
            </a:r>
            <a:r>
              <a:rPr lang="en-US" sz="1000" dirty="0"/>
              <a:t>, by Dirk Eddelbuettel.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5884" y="1478968"/>
            <a:ext cx="10618694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ffbase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adds basic statistical functionality to ff. </a:t>
            </a:r>
            <a:r>
              <a:rPr lang="en-US" sz="3200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(Note: *.ff apply on ff vectors, and *.ffdf apply on </a:t>
            </a:r>
            <a:r>
              <a:rPr lang="en-US" sz="3200" u="sng" dirty="0" err="1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ffdf</a:t>
            </a:r>
            <a:r>
              <a:rPr lang="en-US" sz="3200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.)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u="sng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Coercions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as.character.ff(), as.Date_ff_vector(), as.ffdf.ffdf(), as.ram.ffdf()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Selections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subset.ffdf(), ffwhich(), transform.ffdf(), within.ffdf(), with.ffdf()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Aggregations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quantile.ff(), hist.ff(), sum.ff(), mean.ff(), range.ff(), tabulate.ff()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Algorithms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bigglm.ffdf()</a:t>
            </a:r>
          </a:p>
          <a:p>
            <a:pPr marL="457200" lvl="2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biglars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provides least-angle regression, lasso and stepwise regression on ff.</a:t>
            </a:r>
          </a:p>
        </p:txBody>
      </p:sp>
    </p:spTree>
    <p:extLst>
      <p:ext uri="{BB962C8B-B14F-4D97-AF65-F5344CB8AC3E}">
        <p14:creationId xmlns:p14="http://schemas.microsoft.com/office/powerpoint/2010/main" val="458624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77590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From single machines to distributed computing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5884" y="1684396"/>
            <a:ext cx="106186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Scale on Spark clusters is one approach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84" y="3423114"/>
            <a:ext cx="40565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What is Spark?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unified, open source, parallel, data processing framework for Big Data Analytics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511" y="2359438"/>
            <a:ext cx="6639006" cy="436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97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77590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Spark clusters in Azure HDInsight</a:t>
            </a:r>
          </a:p>
        </p:txBody>
      </p:sp>
      <p:sp>
        <p:nvSpPr>
          <p:cNvPr id="6" name="Rectangle 5"/>
          <p:cNvSpPr/>
          <p:nvPr/>
        </p:nvSpPr>
        <p:spPr>
          <a:xfrm>
            <a:off x="7380835" y="2093776"/>
            <a:ext cx="4056529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Provisions Azure compute resources with Spark 1.6 installed and configured.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endParaRPr lang="en-US" sz="2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is stored in Azure Blob storage (WASB).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3" y="1113909"/>
            <a:ext cx="6466195" cy="56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2791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8251063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Tutorial Outline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1" y="1851852"/>
            <a:ext cx="10515600" cy="4633473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Introduction - scaling your R scripts (issues and solutions)</a:t>
            </a:r>
          </a:p>
          <a:p>
            <a:pPr marL="560241" lvl="2" indent="0">
              <a:buNone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lvl="0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Hands-on tutorial (end-to-end scalable data analysis in R)</a:t>
            </a:r>
          </a:p>
          <a:p>
            <a:pPr lvl="0"/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lvl="0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Practical examples and case studies</a:t>
            </a:r>
          </a:p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Q&amp;A</a:t>
            </a:r>
          </a:p>
          <a:p>
            <a:pPr marL="336145" lvl="1" indent="0">
              <a:buNone/>
            </a:pPr>
            <a:endParaRPr lang="en-US" sz="832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81312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SparkR 1.6: a Spark API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8512" y="1583180"/>
            <a:ext cx="10849854" cy="5016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2pPr marL="558686" lvl="1" indent="-448193" defTabSz="913770" fontAlgn="base">
              <a:lnSpc>
                <a:spcPct val="90000"/>
              </a:lnSpc>
              <a:spcBef>
                <a:spcPts val="588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Blip>
                <a:blip r:embed="rId3"/>
              </a:buBlip>
              <a:tabLst>
                <a:tab pos="645523" algn="l"/>
              </a:tabLst>
              <a:defRPr sz="280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R package provides a light-weight frontend to use Apache Spark from R and allows data scientists to analyze large datasets.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Spark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DataFrame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distributed collection of data organized into named columns.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SQLContext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SparkR can create Spark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DataFrames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from local R data frames, csv,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json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parquet files.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HiveContext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it can also access tables from Hive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MetaStore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Pre-configured on Spark clusters in HDInsight.</a:t>
            </a:r>
          </a:p>
        </p:txBody>
      </p:sp>
    </p:spTree>
    <p:extLst>
      <p:ext uri="{BB962C8B-B14F-4D97-AF65-F5344CB8AC3E}">
        <p14:creationId xmlns:p14="http://schemas.microsoft.com/office/powerpoint/2010/main" val="330690972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9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Data processing and modeling with SparkR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5333" y="1684396"/>
            <a:ext cx="10472352" cy="487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2pPr marL="558686" lvl="1" indent="-448193" defTabSz="913770" fontAlgn="base">
              <a:lnSpc>
                <a:spcPct val="90000"/>
              </a:lnSpc>
              <a:spcBef>
                <a:spcPts val="588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Blip>
                <a:blip r:embed="rId3"/>
              </a:buBlip>
              <a:tabLst>
                <a:tab pos="645523" algn="l"/>
              </a:tabLst>
              <a:defRPr sz="280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3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functions for structured data processing: </a:t>
            </a:r>
          </a:p>
          <a:p>
            <a:pPr marL="932742" lvl="4" indent="-291436" defTabSz="932597">
              <a:buFont typeface="Arial" panose="020B0604020202020204" pitchFamily="34" charset="0"/>
              <a:buChar char="•"/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Selections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select(), filter()</a:t>
            </a:r>
          </a:p>
          <a:p>
            <a:pPr marL="932742" lvl="4" indent="-291436" defTabSz="932597">
              <a:buFont typeface="Arial" panose="020B0604020202020204" pitchFamily="34" charset="0"/>
              <a:buChar char="•"/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Aggregations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summarize(), arrange()</a:t>
            </a:r>
          </a:p>
          <a:p>
            <a:pPr marL="932742" lvl="4" indent="-291436" defTabSz="932597">
              <a:buFont typeface="Arial" panose="020B0604020202020204" pitchFamily="34" charset="0"/>
              <a:buChar char="•"/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Applying UDFs on each partition of a </a:t>
            </a:r>
            <a:r>
              <a:rPr lang="en-US" sz="2000" i="1" u="sng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SparkDataFrame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available in SparkR 2.0!</a:t>
            </a:r>
          </a:p>
          <a:p>
            <a:pPr marL="1389942" lvl="5" indent="-291436" defTabSz="932597">
              <a:buFont typeface="Arial" panose="020B0604020202020204" pitchFamily="34" charset="0"/>
              <a:buChar char="•"/>
            </a:pP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dapply(), dapplyCollect(), gapply(), gapplyCollect() </a:t>
            </a:r>
          </a:p>
          <a:p>
            <a:pPr marL="927056" lvl="4" indent="-285750" defTabSz="932597">
              <a:buFont typeface="Arial" panose="020B0604020202020204" pitchFamily="34" charset="0"/>
              <a:buChar char="•"/>
            </a:pPr>
            <a:endParaRPr lang="en-US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Uses </a:t>
            </a:r>
            <a:r>
              <a:rPr lang="en-US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MLlib</a:t>
            </a: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fit generalized linear models over </a:t>
            </a:r>
            <a:r>
              <a:rPr lang="en-US" i="1" u="sng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SparkDataFrames</a:t>
            </a:r>
            <a:endParaRPr lang="en-US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endParaRPr lang="en-US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algorithms and model persistence are included in SparkR 2.0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Accelerated Failure Time (AFT) Survival Regression Model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Naive Bayes Model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KMeans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833801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altLang="zh-CN" sz="4710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sparklyr: R interface for Apache Spark </a:t>
            </a:r>
            <a:endParaRPr lang="en-US" sz="471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spark.rstudio.com/images/sparklyr-illust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32" y="2504631"/>
            <a:ext cx="5582574" cy="302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75735" y="6531042"/>
            <a:ext cx="20665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http://spark.rstudio.com/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134376" y="1649551"/>
            <a:ext cx="5915441" cy="51658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Easy installation via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devtools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6134375" y="5428883"/>
            <a:ext cx="5915441" cy="1429117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Loads data into Spark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DataFrames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from: local R data frames, Hive tables, CSV, JSON, and Parquet files.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126756" y="3002759"/>
            <a:ext cx="5915441" cy="78140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Connect to both local instances of Spark and remote Spark clusters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029" y="2166133"/>
            <a:ext cx="5639168" cy="56939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519" y="3894951"/>
            <a:ext cx="5321914" cy="131235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2280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10" b="1" spc="0" dirty="0" err="1">
                <a:ln>
                  <a:noFill/>
                </a:ln>
                <a:solidFill>
                  <a:srgbClr val="FFFFFF"/>
                </a:solidFill>
              </a:rPr>
              <a:t>dplyr</a:t>
            </a:r>
            <a:r>
              <a:rPr lang="en-US" sz="4710" b="1" spc="0" dirty="0">
                <a:ln>
                  <a:noFill/>
                </a:ln>
                <a:solidFill>
                  <a:srgbClr val="FFFFFF"/>
                </a:solidFill>
              </a:rPr>
              <a:t> and ML in sparklyr</a:t>
            </a:r>
            <a:endParaRPr lang="en-US" sz="471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5566" y="3849839"/>
            <a:ext cx="11111113" cy="1766320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Includes 3 family of functions for machine learning pipeline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ml_*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Machine learning algorithms for analyzing data provided by the </a:t>
            </a:r>
            <a:r>
              <a:rPr lang="en-US" sz="18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spark.ml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package.</a:t>
            </a:r>
          </a:p>
          <a:p>
            <a:pPr lvl="4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K-Means, GLM, LR, Survival Regression, DT, RF, GBT, PCA, Naive-Bayes, Multilayer Perceptron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ft_*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Feature transformers for manipulating individual features.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sdf_*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Functions for manipulating </a:t>
            </a:r>
            <a:r>
              <a:rPr lang="en-US" sz="18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SparkDataFrames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45566" y="1599785"/>
            <a:ext cx="11111113" cy="96668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Provides a complete </a:t>
            </a:r>
            <a:r>
              <a:rPr lang="en-US" sz="2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dplyr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backend for data manipulation, analysis and visualization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0" y="5698231"/>
            <a:ext cx="8773912" cy="96611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Group 4"/>
          <p:cNvGrpSpPr/>
          <p:nvPr/>
        </p:nvGrpSpPr>
        <p:grpSpPr>
          <a:xfrm>
            <a:off x="2596114" y="2125815"/>
            <a:ext cx="6386521" cy="1582332"/>
            <a:chOff x="2596114" y="2125815"/>
            <a:chExt cx="6386521" cy="15823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6114" y="2511287"/>
              <a:ext cx="6386521" cy="1196860"/>
            </a:xfrm>
            <a:prstGeom prst="rect">
              <a:avLst/>
            </a:prstGeom>
            <a:ln w="317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Oval Callout 3"/>
            <p:cNvSpPr/>
            <p:nvPr/>
          </p:nvSpPr>
          <p:spPr bwMode="auto">
            <a:xfrm>
              <a:off x="6006544" y="2125815"/>
              <a:ext cx="1903016" cy="1022996"/>
            </a:xfrm>
            <a:prstGeom prst="wedgeEllipseCallout">
              <a:avLst>
                <a:gd name="adj1" fmla="val -52309"/>
                <a:gd name="adj2" fmla="val 4296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 dirty="0">
                  <a:solidFill>
                    <a:srgbClr val="FF6633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%&gt;%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4736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R Server: scale-out R, Enterprise Class!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sp>
        <p:nvSpPr>
          <p:cNvPr id="20" name="Text Placeholder 22"/>
          <p:cNvSpPr txBox="1">
            <a:spLocks/>
          </p:cNvSpPr>
          <p:nvPr/>
        </p:nvSpPr>
        <p:spPr>
          <a:xfrm>
            <a:off x="806825" y="1658224"/>
            <a:ext cx="10711542" cy="501902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100% compatible with open source R 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code/package that works today with R will work in R Server.</a:t>
            </a:r>
          </a:p>
          <a:p>
            <a:pPr lvl="1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Ability to parallelize any R function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Ideal for parameter sweeps, simulation, scoring. </a:t>
            </a:r>
          </a:p>
          <a:p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Wide range of scalable and distributed 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“</a:t>
            </a:r>
            <a:r>
              <a:rPr lang="en-US" sz="2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rx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”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pre-fixed functions in “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RevoScaleR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” package.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rxDataStep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rxSummary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rxQuantile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rxChiSquaredTest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rxCrossTabs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()…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rxLinMod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rxLogit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rxKmeans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rxBTrees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rxDForest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()…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Parallelism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rxSetComputeContext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lvl="1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369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7980" y="279101"/>
            <a:ext cx="12192000" cy="1023841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Parallelized &amp; Distributed Analytics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4038" y="1905216"/>
            <a:ext cx="3860253" cy="1542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import – Delimited, Fixed, SAS, SPSS, OBDC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Variable creation &amp; transformation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Recode variables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Factor variables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Missing value handling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Sort, Merge, Split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Aggregate by category (means, sums)</a:t>
            </a:r>
          </a:p>
        </p:txBody>
      </p:sp>
      <p:sp>
        <p:nvSpPr>
          <p:cNvPr id="8" name="Rectangle 7"/>
          <p:cNvSpPr/>
          <p:nvPr/>
        </p:nvSpPr>
        <p:spPr>
          <a:xfrm>
            <a:off x="4428711" y="1905216"/>
            <a:ext cx="3578070" cy="109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Chi Square Test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Kendall Rank Correlation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Fisher’s Exact Test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Student’s t-Test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3761" y="1584872"/>
            <a:ext cx="2844397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ETL</a:t>
            </a:r>
          </a:p>
        </p:txBody>
      </p:sp>
      <p:pic>
        <p:nvPicPr>
          <p:cNvPr id="11" name="Picture 10" descr="Cube HiRe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5" y="1610262"/>
            <a:ext cx="598225" cy="3976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35444" y="1610987"/>
            <a:ext cx="3217495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Statistical Tests</a:t>
            </a:r>
          </a:p>
        </p:txBody>
      </p:sp>
      <p:pic>
        <p:nvPicPr>
          <p:cNvPr id="13" name="Picture 12" descr="HiRes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2" b="49100"/>
          <a:stretch/>
        </p:blipFill>
        <p:spPr>
          <a:xfrm>
            <a:off x="4310894" y="1600462"/>
            <a:ext cx="507928" cy="399657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8594552" y="3520016"/>
            <a:ext cx="4126952" cy="1095664"/>
            <a:chOff x="4141841" y="2800529"/>
            <a:chExt cx="4209706" cy="1117634"/>
          </a:xfrm>
        </p:grpSpPr>
        <p:sp>
          <p:nvSpPr>
            <p:cNvPr id="9" name="Rectangle 8"/>
            <p:cNvSpPr/>
            <p:nvPr/>
          </p:nvSpPr>
          <p:spPr>
            <a:xfrm>
              <a:off x="4517511" y="3209733"/>
              <a:ext cx="3834036" cy="708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Subsample (observations &amp;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Random Sampling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49524" y="2800529"/>
              <a:ext cx="1857727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Sampling</a:t>
              </a:r>
            </a:p>
          </p:txBody>
        </p:sp>
        <p:pic>
          <p:nvPicPr>
            <p:cNvPr id="16" name="Picture 15" descr="Missing PIece HiRes.jp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841" y="2853474"/>
              <a:ext cx="621736" cy="475270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865" y="3549692"/>
            <a:ext cx="4165010" cy="2629114"/>
            <a:chOff x="881" y="3445447"/>
            <a:chExt cx="4248527" cy="2681833"/>
          </a:xfrm>
        </p:grpSpPr>
        <p:sp>
          <p:nvSpPr>
            <p:cNvPr id="7" name="Rectangle 6"/>
            <p:cNvSpPr/>
            <p:nvPr/>
          </p:nvSpPr>
          <p:spPr>
            <a:xfrm>
              <a:off x="208127" y="3808130"/>
              <a:ext cx="4041281" cy="23191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Min / Max, Mean, Median (approx.)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Quantiles (approx.)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Standard Deviation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Variance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Correlation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Covariance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Sum of Squares (cross product matrix for set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Pairwise Cross tabs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Risk Ratio &amp; Odds Ratio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Cross-Tabulation of Data (standard tables &amp; long form)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Marginal Summaries of Cross Tabulations</a:t>
              </a:r>
            </a:p>
          </p:txBody>
        </p:sp>
        <p:pic>
          <p:nvPicPr>
            <p:cNvPr id="14" name="Picture 13" descr="Group Gears HiRes.jpg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614" b="48986"/>
            <a:stretch/>
          </p:blipFill>
          <p:spPr>
            <a:xfrm>
              <a:off x="881" y="3445447"/>
              <a:ext cx="733583" cy="55974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04313" y="3457047"/>
              <a:ext cx="321230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pPr algn="ctr"/>
              <a:r>
                <a:rPr lang="en-US" sz="1866" dirty="0"/>
                <a:t>Descriptive Statistics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307930" y="2839995"/>
            <a:ext cx="4082616" cy="2978728"/>
            <a:chOff x="4394312" y="3508702"/>
            <a:chExt cx="4164481" cy="3038458"/>
          </a:xfrm>
        </p:grpSpPr>
        <p:sp>
          <p:nvSpPr>
            <p:cNvPr id="18" name="Rectangle 17"/>
            <p:cNvSpPr/>
            <p:nvPr/>
          </p:nvSpPr>
          <p:spPr>
            <a:xfrm>
              <a:off x="4517512" y="3911752"/>
              <a:ext cx="4041281" cy="2635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Sum of Squares (cross product matrix for set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Multiple Linear Regression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Generalized Linear Models (GLM)  exponential family distributions: binomial, Gaussian, inverse Gaussian, Poisson, Tweedie. Standard link functions: cauchit, identity, log, logit, probit. User defined distributions &amp; link functions.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Covariance &amp; Correlation Matrices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Logistic Regression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Predictions/scoring for models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Residuals for all models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32401" y="3531860"/>
              <a:ext cx="2901433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Predictive Statistics</a:t>
              </a:r>
            </a:p>
          </p:txBody>
        </p:sp>
        <p:pic>
          <p:nvPicPr>
            <p:cNvPr id="22" name="Picture 21" descr="Speech Bubbles HiRes.jpg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83" b="51138"/>
            <a:stretch/>
          </p:blipFill>
          <p:spPr>
            <a:xfrm>
              <a:off x="4394312" y="3508702"/>
              <a:ext cx="610498" cy="455043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8607027" y="2842096"/>
            <a:ext cx="3404322" cy="785453"/>
            <a:chOff x="8779615" y="4838709"/>
            <a:chExt cx="3472586" cy="801203"/>
          </a:xfrm>
        </p:grpSpPr>
        <p:sp>
          <p:nvSpPr>
            <p:cNvPr id="23" name="Rectangle 22"/>
            <p:cNvSpPr/>
            <p:nvPr/>
          </p:nvSpPr>
          <p:spPr>
            <a:xfrm>
              <a:off x="9119670" y="5199509"/>
              <a:ext cx="1554339" cy="4404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K-Means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50768" y="4884535"/>
              <a:ext cx="2901433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Clustering</a:t>
              </a:r>
            </a:p>
          </p:txBody>
        </p:sp>
        <p:pic>
          <p:nvPicPr>
            <p:cNvPr id="28" name="Picture 27" descr="HiRes.jpg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48" r="49838"/>
            <a:stretch/>
          </p:blipFill>
          <p:spPr>
            <a:xfrm>
              <a:off x="8779615" y="4838709"/>
              <a:ext cx="621736" cy="47922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8615904" y="1599038"/>
            <a:ext cx="3372062" cy="863476"/>
            <a:chOff x="8788670" y="143714"/>
            <a:chExt cx="3439679" cy="880790"/>
          </a:xfrm>
        </p:grpSpPr>
        <p:sp>
          <p:nvSpPr>
            <p:cNvPr id="24" name="Rectangle 23"/>
            <p:cNvSpPr/>
            <p:nvPr/>
          </p:nvSpPr>
          <p:spPr>
            <a:xfrm>
              <a:off x="9119671" y="558202"/>
              <a:ext cx="3108678" cy="466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Decision Trees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Decision Forests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Gradient Boosted Decision Trees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Naïve Bayes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26915" y="195525"/>
              <a:ext cx="279781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Machine Learning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88670" y="143714"/>
              <a:ext cx="621736" cy="44273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616291" y="4496603"/>
            <a:ext cx="3473260" cy="811454"/>
            <a:chOff x="8789065" y="3862702"/>
            <a:chExt cx="3542906" cy="827725"/>
          </a:xfrm>
        </p:grpSpPr>
        <p:sp>
          <p:nvSpPr>
            <p:cNvPr id="27" name="Rectangle 26"/>
            <p:cNvSpPr/>
            <p:nvPr/>
          </p:nvSpPr>
          <p:spPr>
            <a:xfrm>
              <a:off x="9326915" y="3862702"/>
              <a:ext cx="1968829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Simulation</a:t>
              </a:r>
            </a:p>
          </p:txBody>
        </p:sp>
        <p:pic>
          <p:nvPicPr>
            <p:cNvPr id="29" name="Picture 28" descr="Group Gears HiRes.jpg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82" t="46569"/>
            <a:stretch/>
          </p:blipFill>
          <p:spPr>
            <a:xfrm>
              <a:off x="8789065" y="3895608"/>
              <a:ext cx="605628" cy="510182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9092324" y="4224125"/>
              <a:ext cx="3239647" cy="466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Simulation (e.g. Monte Carlo)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Parallel Random Number Generation 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67464" y="1625850"/>
            <a:ext cx="4191820" cy="4545962"/>
            <a:chOff x="3200400" y="1371600"/>
            <a:chExt cx="3144311" cy="5105400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6344711" y="1371600"/>
              <a:ext cx="0" cy="5105400"/>
            </a:xfrm>
            <a:prstGeom prst="line">
              <a:avLst/>
            </a:prstGeom>
            <a:ln w="3175" cmpd="sng"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200400" y="1371600"/>
              <a:ext cx="0" cy="5105400"/>
            </a:xfrm>
            <a:prstGeom prst="line">
              <a:avLst/>
            </a:prstGeom>
            <a:ln w="3175" cmpd="sng"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9143568" y="5381555"/>
            <a:ext cx="2742811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Custom Parallelization </a:t>
            </a:r>
          </a:p>
        </p:txBody>
      </p:sp>
      <p:pic>
        <p:nvPicPr>
          <p:cNvPr id="38" name="Picture 5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34056" y="5397887"/>
            <a:ext cx="588690" cy="334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>
          <a:xfrm>
            <a:off x="8940398" y="5737102"/>
            <a:ext cx="3047568" cy="457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rxDataStep</a:t>
            </a:r>
            <a:endParaRPr lang="en-US" sz="1200" dirty="0">
              <a:solidFill>
                <a:schemeClr val="tx1"/>
              </a:solidFill>
            </a:endParaRPr>
          </a:p>
          <a:p>
            <a:pPr marL="380887" indent="-380887">
              <a:buFont typeface="Wingdings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rxExec</a:t>
            </a:r>
            <a:endParaRPr lang="en-US" sz="1200" dirty="0">
              <a:solidFill>
                <a:schemeClr val="tx1"/>
              </a:solidFill>
            </a:endParaRP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PEMA-R API</a:t>
            </a:r>
          </a:p>
          <a:p>
            <a:endParaRPr lang="en-US" sz="1200" dirty="0">
              <a:solidFill>
                <a:srgbClr val="8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13009" y="5725185"/>
            <a:ext cx="3505548" cy="781704"/>
            <a:chOff x="8963373" y="3086945"/>
            <a:chExt cx="3575842" cy="797379"/>
          </a:xfrm>
        </p:grpSpPr>
        <p:sp>
          <p:nvSpPr>
            <p:cNvPr id="31" name="TextBox 30"/>
            <p:cNvSpPr txBox="1"/>
            <p:nvPr/>
          </p:nvSpPr>
          <p:spPr>
            <a:xfrm>
              <a:off x="9326915" y="3086945"/>
              <a:ext cx="321230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Variable Selection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63373" y="3148294"/>
              <a:ext cx="414490" cy="326413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9016047" y="3443921"/>
              <a:ext cx="2718753" cy="44040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Stepwise Regression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700879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Portable across multiple platforms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52142" y="2094002"/>
            <a:ext cx="10888400" cy="4228677"/>
            <a:chOff x="421512" y="1533067"/>
            <a:chExt cx="10888400" cy="4228677"/>
          </a:xfrm>
        </p:grpSpPr>
        <p:grpSp>
          <p:nvGrpSpPr>
            <p:cNvPr id="7" name="Group 6"/>
            <p:cNvGrpSpPr/>
            <p:nvPr/>
          </p:nvGrpSpPr>
          <p:grpSpPr>
            <a:xfrm>
              <a:off x="574476" y="1545843"/>
              <a:ext cx="4713923" cy="3770655"/>
              <a:chOff x="1196911" y="1091941"/>
              <a:chExt cx="3536445" cy="2758588"/>
            </a:xfrm>
            <a:solidFill>
              <a:schemeClr val="bg1"/>
            </a:solidFill>
          </p:grpSpPr>
          <p:sp>
            <p:nvSpPr>
              <p:cNvPr id="44" name="Cube 43"/>
              <p:cNvSpPr/>
              <p:nvPr/>
            </p:nvSpPr>
            <p:spPr>
              <a:xfrm>
                <a:off x="1898341" y="1091941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5" name="Cube 44"/>
              <p:cNvSpPr/>
              <p:nvPr/>
            </p:nvSpPr>
            <p:spPr>
              <a:xfrm>
                <a:off x="1717358" y="1285892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6" name="Cube 45"/>
              <p:cNvSpPr/>
              <p:nvPr/>
            </p:nvSpPr>
            <p:spPr>
              <a:xfrm>
                <a:off x="1540208" y="1479843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7" name="Cube 46"/>
              <p:cNvSpPr/>
              <p:nvPr/>
            </p:nvSpPr>
            <p:spPr>
              <a:xfrm>
                <a:off x="1373517" y="1664269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8" name="Cube 47"/>
              <p:cNvSpPr/>
              <p:nvPr/>
            </p:nvSpPr>
            <p:spPr>
              <a:xfrm>
                <a:off x="1196911" y="1867746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</p:grpSp>
        <p:sp>
          <p:nvSpPr>
            <p:cNvPr id="8" name="Rectangle 67"/>
            <p:cNvSpPr>
              <a:spLocks noChangeArrowheads="1"/>
            </p:cNvSpPr>
            <p:nvPr/>
          </p:nvSpPr>
          <p:spPr bwMode="auto">
            <a:xfrm>
              <a:off x="684722" y="3059538"/>
              <a:ext cx="3022940" cy="400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69" tIns="60934" rIns="121869" bIns="60934">
              <a:spAutoFit/>
            </a:bodyPr>
            <a:lstStyle/>
            <a:p>
              <a:pPr algn="ctr" defTabSz="896386">
                <a:lnSpc>
                  <a:spcPct val="90000"/>
                </a:lnSpc>
                <a:spcBef>
                  <a:spcPts val="800"/>
                </a:spcBef>
                <a:spcAft>
                  <a:spcPts val="400"/>
                </a:spcAft>
                <a:buClr>
                  <a:srgbClr val="F15D22"/>
                </a:buClr>
              </a:pPr>
              <a:r>
                <a:rPr lang="en-US" sz="1961" kern="0" dirty="0">
                  <a:solidFill>
                    <a:sysClr val="windowText" lastClr="000000"/>
                  </a:solidFill>
                </a:rPr>
                <a:t>R Server portfolio</a:t>
              </a:r>
              <a:endParaRPr lang="en-US" sz="1371" kern="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156751" y="1533067"/>
              <a:ext cx="6153161" cy="782269"/>
              <a:chOff x="5460871" y="1596764"/>
              <a:chExt cx="6276545" cy="797955"/>
            </a:xfrm>
          </p:grpSpPr>
          <p:sp>
            <p:nvSpPr>
              <p:cNvPr id="40" name="Rectangle 67"/>
              <p:cNvSpPr>
                <a:spLocks noChangeArrowheads="1"/>
              </p:cNvSpPr>
              <p:nvPr/>
            </p:nvSpPr>
            <p:spPr bwMode="auto">
              <a:xfrm>
                <a:off x="5969752" y="1775948"/>
                <a:ext cx="2408883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Cloud</a:t>
                </a:r>
                <a:endParaRPr lang="en-US" sz="1371" kern="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>
                <a:off x="5460871" y="1979967"/>
                <a:ext cx="485138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Pentagon 41"/>
              <p:cNvSpPr/>
              <p:nvPr/>
            </p:nvSpPr>
            <p:spPr bwMode="auto">
              <a:xfrm flipH="1">
                <a:off x="9016733" y="1596764"/>
                <a:ext cx="2720683" cy="797955"/>
              </a:xfrm>
              <a:prstGeom prst="homePlate">
                <a:avLst>
                  <a:gd name="adj" fmla="val 14402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Windows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Linux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HDInsight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6891454" y="1979967"/>
                <a:ext cx="2125279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4478244" y="3974022"/>
              <a:ext cx="6831666" cy="579418"/>
              <a:chOff x="4768759" y="4086665"/>
              <a:chExt cx="6968655" cy="591037"/>
            </a:xfrm>
          </p:grpSpPr>
          <p:sp>
            <p:nvSpPr>
              <p:cNvPr id="36" name="Pentagon 35"/>
              <p:cNvSpPr/>
              <p:nvPr/>
            </p:nvSpPr>
            <p:spPr bwMode="auto">
              <a:xfrm flipH="1">
                <a:off x="9016731" y="4086665"/>
                <a:ext cx="2720683" cy="591037"/>
              </a:xfrm>
              <a:prstGeom prst="homePlate">
                <a:avLst>
                  <a:gd name="adj" fmla="val 20266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 EE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 SE</a:t>
                </a: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4768759" y="4427115"/>
                <a:ext cx="1177250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67"/>
              <p:cNvSpPr>
                <a:spLocks noChangeArrowheads="1"/>
              </p:cNvSpPr>
              <p:nvPr/>
            </p:nvSpPr>
            <p:spPr bwMode="auto">
              <a:xfrm>
                <a:off x="5987178" y="4223096"/>
                <a:ext cx="1204442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RDBMS</a:t>
                </a:r>
                <a:endParaRPr lang="en-US" sz="1371" kern="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39" name="Straight Connector 38"/>
              <p:cNvCxnSpPr>
                <a:endCxn id="36" idx="3"/>
              </p:cNvCxnSpPr>
              <p:nvPr/>
            </p:nvCxnSpPr>
            <p:spPr>
              <a:xfrm flipV="1">
                <a:off x="7081024" y="4382184"/>
                <a:ext cx="1935707" cy="6852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4230723" y="4653689"/>
              <a:ext cx="7079187" cy="579418"/>
              <a:chOff x="4516275" y="4690753"/>
              <a:chExt cx="7221139" cy="591037"/>
            </a:xfrm>
          </p:grpSpPr>
          <p:sp>
            <p:nvSpPr>
              <p:cNvPr id="32" name="Pentagon 31"/>
              <p:cNvSpPr/>
              <p:nvPr/>
            </p:nvSpPr>
            <p:spPr bwMode="auto">
              <a:xfrm flipH="1">
                <a:off x="9016731" y="4690753"/>
                <a:ext cx="2720683" cy="591037"/>
              </a:xfrm>
              <a:prstGeom prst="homePlate">
                <a:avLst>
                  <a:gd name="adj" fmla="val 20266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Windows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Linux</a:t>
                </a:r>
              </a:p>
            </p:txBody>
          </p:sp>
          <p:sp>
            <p:nvSpPr>
              <p:cNvPr id="33" name="Rectangle 125"/>
              <p:cNvSpPr>
                <a:spLocks noChangeArrowheads="1"/>
              </p:cNvSpPr>
              <p:nvPr/>
            </p:nvSpPr>
            <p:spPr bwMode="auto">
              <a:xfrm>
                <a:off x="5987178" y="4782251"/>
                <a:ext cx="3341355" cy="408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Desktops &amp;</a:t>
                </a:r>
                <a:r>
                  <a:rPr lang="en-US" sz="1371" kern="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Servers</a:t>
                </a:r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 flipV="1">
                <a:off x="4516275" y="4981105"/>
                <a:ext cx="1470903" cy="10332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8396062" y="4985641"/>
                <a:ext cx="620669" cy="126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4930580" y="2401186"/>
              <a:ext cx="6379331" cy="790733"/>
              <a:chOff x="5230166" y="2482291"/>
              <a:chExt cx="6507250" cy="80658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5230166" y="2896429"/>
                <a:ext cx="715842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158"/>
              <p:cNvSpPr>
                <a:spLocks noChangeArrowheads="1"/>
              </p:cNvSpPr>
              <p:nvPr/>
            </p:nvSpPr>
            <p:spPr bwMode="auto">
              <a:xfrm>
                <a:off x="5987178" y="2692410"/>
                <a:ext cx="2408884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Hadoop &amp; Spark </a:t>
                </a:r>
              </a:p>
            </p:txBody>
          </p:sp>
          <p:sp>
            <p:nvSpPr>
              <p:cNvPr id="30" name="Pentagon 29"/>
              <p:cNvSpPr/>
              <p:nvPr/>
            </p:nvSpPr>
            <p:spPr bwMode="auto">
              <a:xfrm flipH="1">
                <a:off x="9016733" y="2482291"/>
                <a:ext cx="2720683" cy="806589"/>
              </a:xfrm>
              <a:prstGeom prst="homePlate">
                <a:avLst>
                  <a:gd name="adj" fmla="val 14402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Hortonworks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Cloudera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MapR</a:t>
                </a:r>
              </a:p>
            </p:txBody>
          </p:sp>
          <p:cxnSp>
            <p:nvCxnSpPr>
              <p:cNvPr id="31" name="Straight Connector 30"/>
              <p:cNvCxnSpPr>
                <a:endCxn id="30" idx="3"/>
              </p:cNvCxnSpPr>
              <p:nvPr/>
            </p:nvCxnSpPr>
            <p:spPr>
              <a:xfrm flipV="1">
                <a:off x="8073483" y="2885586"/>
                <a:ext cx="943250" cy="10843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4680282" y="3291552"/>
              <a:ext cx="6629628" cy="579418"/>
              <a:chOff x="4974849" y="3334755"/>
              <a:chExt cx="6762566" cy="591037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974849" y="3625943"/>
                <a:ext cx="994903" cy="8661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153"/>
              <p:cNvSpPr>
                <a:spLocks noChangeArrowheads="1"/>
              </p:cNvSpPr>
              <p:nvPr/>
            </p:nvSpPr>
            <p:spPr bwMode="auto">
              <a:xfrm>
                <a:off x="5987178" y="3426254"/>
                <a:ext cx="2408884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EDW</a:t>
                </a:r>
              </a:p>
            </p:txBody>
          </p:sp>
          <p:sp>
            <p:nvSpPr>
              <p:cNvPr id="26" name="Pentagon 25"/>
              <p:cNvSpPr/>
              <p:nvPr/>
            </p:nvSpPr>
            <p:spPr bwMode="auto">
              <a:xfrm flipH="1">
                <a:off x="9016732" y="3334755"/>
                <a:ext cx="2720683" cy="591037"/>
              </a:xfrm>
              <a:prstGeom prst="homePlate">
                <a:avLst>
                  <a:gd name="adj" fmla="val 19814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Teradata Database</a:t>
                </a: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6822265" y="3624853"/>
                <a:ext cx="2194468" cy="25225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84"/>
            <p:cNvGrpSpPr>
              <a:grpSpLocks/>
            </p:cNvGrpSpPr>
            <p:nvPr/>
          </p:nvGrpSpPr>
          <p:grpSpPr bwMode="auto">
            <a:xfrm>
              <a:off x="421512" y="3027786"/>
              <a:ext cx="3758134" cy="2733958"/>
              <a:chOff x="3015597" y="1913085"/>
              <a:chExt cx="2818850" cy="2051553"/>
            </a:xfrm>
          </p:grpSpPr>
          <p:sp>
            <p:nvSpPr>
              <p:cNvPr id="15" name="Cube 14"/>
              <p:cNvSpPr/>
              <p:nvPr/>
            </p:nvSpPr>
            <p:spPr>
              <a:xfrm>
                <a:off x="3015597" y="2300996"/>
                <a:ext cx="457200" cy="1663642"/>
              </a:xfrm>
              <a:prstGeom prst="cub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r>
                  <a:rPr lang="en-US" sz="1866" kern="0" dirty="0">
                    <a:solidFill>
                      <a:schemeClr val="lt1">
                        <a:alpha val="99000"/>
                      </a:schemeClr>
                    </a:solidFill>
                  </a:rPr>
                  <a:t>R+CRAN</a:t>
                </a:r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3415655" y="2300996"/>
                <a:ext cx="457200" cy="1663642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r>
                  <a:rPr lang="en-US" sz="1866" kern="0" dirty="0">
                    <a:solidFill>
                      <a:schemeClr val="lt1">
                        <a:alpha val="99000"/>
                      </a:schemeClr>
                    </a:solidFill>
                  </a:rPr>
                  <a:t>Microsoft R Open</a:t>
                </a:r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3829825" y="3497799"/>
                <a:ext cx="2004622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ScaleR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18" name="Cube 17"/>
              <p:cNvSpPr/>
              <p:nvPr/>
            </p:nvSpPr>
            <p:spPr>
              <a:xfrm>
                <a:off x="3825064" y="3105589"/>
                <a:ext cx="2004621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ConnectR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21" name="Cube 20"/>
              <p:cNvSpPr/>
              <p:nvPr/>
            </p:nvSpPr>
            <p:spPr>
              <a:xfrm>
                <a:off x="3825064" y="2700678"/>
                <a:ext cx="2004621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DistributedR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22" name="Cube 21"/>
              <p:cNvSpPr/>
              <p:nvPr/>
            </p:nvSpPr>
            <p:spPr>
              <a:xfrm>
                <a:off x="3829825" y="2300530"/>
                <a:ext cx="1999860" cy="457312"/>
              </a:xfrm>
              <a:prstGeom prst="cube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DeployR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3015597" y="1913085"/>
                <a:ext cx="2814088" cy="457312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 w="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/>
                <a:r>
                  <a:rPr lang="en-US" sz="1765" kern="0" dirty="0">
                    <a:solidFill>
                      <a:schemeClr val="tx1"/>
                    </a:solidFill>
                  </a:rPr>
                  <a:t>R Server Technology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846381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ScaleR: parallel + Big Data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9669" y="1480457"/>
            <a:ext cx="12052662" cy="4963886"/>
            <a:chOff x="179361" y="1474979"/>
            <a:chExt cx="11745720" cy="4669948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3789" y="2711639"/>
              <a:ext cx="3265283" cy="2260582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361" y="1474979"/>
              <a:ext cx="5959008" cy="3208698"/>
            </a:xfrm>
            <a:prstGeom prst="rect">
              <a:avLst/>
            </a:prstGeom>
          </p:spPr>
        </p:pic>
        <p:sp>
          <p:nvSpPr>
            <p:cNvPr id="52" name="Bent-Up Arrow 51"/>
            <p:cNvSpPr/>
            <p:nvPr/>
          </p:nvSpPr>
          <p:spPr>
            <a:xfrm rot="10800000" flipH="1">
              <a:off x="6451487" y="1827698"/>
              <a:ext cx="778557" cy="685703"/>
            </a:xfrm>
            <a:prstGeom prst="bent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Bent-Up Arrow 52"/>
            <p:cNvSpPr/>
            <p:nvPr/>
          </p:nvSpPr>
          <p:spPr>
            <a:xfrm rot="16200000" flipH="1" flipV="1">
              <a:off x="8153391" y="5108524"/>
              <a:ext cx="605380" cy="643213"/>
            </a:xfrm>
            <a:prstGeom prst="bent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53854" y="4889150"/>
              <a:ext cx="5862224" cy="767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Stream data into RAM in blocks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.  “Big Data” can be any data size. We handle Megabytes to Gigabytes to Terabytes…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56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406282" y="1747113"/>
              <a:ext cx="2742811" cy="814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Our ScaleR algorithms work inside multiple cores / nodes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in parallel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at high speed 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029892" y="5088884"/>
              <a:ext cx="2895189" cy="105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Interim results are collected and combined analytically to produce the output on the entire data set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53854" y="5571647"/>
              <a:ext cx="5862224" cy="5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XDF file format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is optimised to work with the ScaleR library and significantly speeds up iterative algorithm processing.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06801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024531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Write Once - Deploy Anywhere</a:t>
            </a:r>
            <a:endParaRPr lang="en-US" sz="4705" b="1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26720" y="1461784"/>
            <a:ext cx="111784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GB" sz="2000" kern="0" dirty="0">
                <a:solidFill>
                  <a:sysClr val="windowText" lastClr="000000"/>
                </a:solidFill>
              </a:rPr>
              <a:t>ScaleR models can be deployed </a:t>
            </a:r>
            <a:r>
              <a:rPr lang="en-GB" sz="2000" kern="0" dirty="0">
                <a:solidFill>
                  <a:srgbClr val="FF0000"/>
                </a:solidFill>
              </a:rPr>
              <a:t>from a server or edge node to run in Spark</a:t>
            </a:r>
            <a:r>
              <a:rPr lang="en-GB" sz="2000" kern="0" dirty="0">
                <a:solidFill>
                  <a:schemeClr val="accent2"/>
                </a:solidFill>
              </a:rPr>
              <a:t>/Hadoop</a:t>
            </a:r>
            <a:r>
              <a:rPr lang="en-GB" sz="2000" kern="0" dirty="0">
                <a:solidFill>
                  <a:srgbClr val="FF0000"/>
                </a:solidFill>
              </a:rPr>
              <a:t> </a:t>
            </a:r>
            <a:r>
              <a:rPr lang="en-GB" sz="2000" kern="0" dirty="0">
                <a:solidFill>
                  <a:sysClr val="windowText" lastClr="000000"/>
                </a:solidFill>
              </a:rPr>
              <a:t>without any functional R model re-coding.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062" y="2160631"/>
            <a:ext cx="11784726" cy="4482259"/>
            <a:chOff x="883" y="2160739"/>
            <a:chExt cx="12174130" cy="4522388"/>
          </a:xfrm>
        </p:grpSpPr>
        <p:sp>
          <p:nvSpPr>
            <p:cNvPr id="87" name="Pentagon 86"/>
            <p:cNvSpPr/>
            <p:nvPr/>
          </p:nvSpPr>
          <p:spPr bwMode="auto">
            <a:xfrm>
              <a:off x="39788" y="2918382"/>
              <a:ext cx="1916077" cy="1420035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Content Placeholder 6"/>
            <p:cNvSpPr txBox="1">
              <a:spLocks/>
            </p:cNvSpPr>
            <p:nvPr/>
          </p:nvSpPr>
          <p:spPr bwMode="auto">
            <a:xfrm>
              <a:off x="7161635" y="2471272"/>
              <a:ext cx="5013378" cy="209945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vert="horz" wrap="square" lIns="182880" tIns="146304" rIns="182880" bIns="146304" numCol="1" anchor="t" anchorCtr="0" compatLnSpc="1">
              <a:prstTxWarp prst="textNoShape">
                <a:avLst/>
              </a:prstTxWarp>
              <a:noAutofit/>
            </a:bodyPr>
            <a:lstStyle>
              <a:lvl1pPr marL="336145" indent="-336145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3921" kern="1200">
                  <a:solidFill>
                    <a:schemeClr val="tx2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marL="572691" indent="-236546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2353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2pPr>
              <a:lvl3pPr marL="784338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1961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3pPr>
              <a:lvl4pPr marL="1008435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4pPr>
              <a:lvl5pPr marL="1232531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SETUP SPARK/HADOOP ENVIRONMENT VARIABLES ###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mySparkCC &lt;- </a:t>
              </a: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RxSpark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()                 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myHadoopCC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 &lt;-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RxHadoopMR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()</a:t>
              </a:r>
            </a:p>
            <a:p>
              <a:pPr marL="0" indent="0">
                <a:buNone/>
              </a:pPr>
              <a:endParaRPr lang="en-GB" sz="1099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HADOOP COMPUTE CONTEXT ###</a:t>
              </a:r>
            </a:p>
            <a:p>
              <a:pPr marL="0" indent="0">
                <a:buNone/>
              </a:pP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rxSetComputeContext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(</a:t>
              </a: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mySparkCC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)</a:t>
              </a:r>
              <a:r>
                <a:rPr lang="en-GB" sz="900" b="1" dirty="0">
                  <a:latin typeface="+mn-lt"/>
                  <a:cs typeface="Courier New" panose="02070309020205020404" pitchFamily="49" charset="0"/>
                </a:rPr>
                <a:t>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rxSetComputeContext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(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myHadoopCC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)</a:t>
              </a:r>
            </a:p>
            <a:p>
              <a:pPr marL="0" indent="0">
                <a:buNone/>
              </a:pPr>
              <a:endParaRPr lang="en-GB" sz="1099" b="1" dirty="0">
                <a:solidFill>
                  <a:schemeClr val="accent2"/>
                </a:solidFill>
                <a:latin typeface="+mn-lt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CREATE HDFS, DIRECTORY AND FILE OBJECTS ###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hdfsFS &lt;- RxHdfsFileSystem()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AirlineDataSet &lt;- RxXdfData(“airline_20MM.xdf”, </a:t>
              </a:r>
              <a:r>
                <a:rPr lang="en-GB" sz="1099" b="1" dirty="0">
                  <a:latin typeface="+mn-lt"/>
                  <a:cs typeface="Courier New" panose="02070309020205020404" pitchFamily="49" charset="0"/>
                </a:rPr>
                <a:t>			   </a:t>
              </a: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fileSystem = 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hdfsFS</a:t>
              </a: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345274" y="5006513"/>
              <a:ext cx="8365572" cy="16766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0000"/>
              </a:solidFill>
            </a:ln>
            <a:effectLst/>
          </p:spPr>
          <p:txBody>
            <a:bodyPr wrap="square">
              <a:spAutoFit/>
            </a:bodyPr>
            <a:lstStyle/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ANALYTICAL PROCESSING ###</a:t>
              </a: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Statistical Summary of the data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rxSummary( ~ ArrDelay + DayOfWeek, data = AirlineDataSet, reportProgress = 1)</a:t>
              </a:r>
            </a:p>
            <a:p>
              <a:pPr marL="305951" lvl="1" defTabSz="932597"/>
              <a:endParaRPr lang="en-GB" sz="816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CrossTab the data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rxCrossTabs(</a:t>
              </a:r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ArrDelay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~ DayOfWeek, data = AirlineDataSet, means = T)</a:t>
              </a:r>
            </a:p>
            <a:p>
              <a:pPr marL="305951" lvl="1" defTabSz="932597"/>
              <a:endParaRPr lang="en-GB" sz="816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Linear model and plot</a:t>
              </a:r>
            </a:p>
            <a:p>
              <a:pPr marL="305951" lvl="1" defTabSz="932597"/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hdfsXdfArrLateLinMod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&lt;- rxLinMod(ArrDelay ~ DayOfWeek + CRSDepTime, data = AirlineDataSet) 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plot(</a:t>
              </a:r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hdfsXdfArrLateLinMod$coefficients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994771" y="2471271"/>
              <a:ext cx="4965856" cy="2118063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</p:spPr>
          <p:txBody>
            <a:bodyPr wrap="square">
              <a:noAutofit/>
            </a:bodyPr>
            <a:lstStyle/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SETUP LOCAL ENVIRONMENT VARIABLES ###</a:t>
              </a:r>
            </a:p>
            <a:p>
              <a:pPr marL="0" lvl="1"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myLocalCC &lt;- “localpar”</a:t>
              </a:r>
            </a:p>
            <a:p>
              <a:pPr defTabSz="932597"/>
              <a:endParaRPr lang="en-GB" sz="1099" b="1" kern="0" dirty="0">
                <a:solidFill>
                  <a:srgbClr val="FF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LOCAL COMPUTE CONTEXT ###</a:t>
              </a:r>
            </a:p>
            <a:p>
              <a:pPr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</a:t>
              </a:r>
              <a:r>
                <a:rPr lang="en-GB" sz="1099" b="1" kern="0" dirty="0" err="1">
                  <a:solidFill>
                    <a:srgbClr val="FF0000"/>
                  </a:solidFill>
                  <a:cs typeface="Courier New" panose="02070309020205020404" pitchFamily="49" charset="0"/>
                </a:rPr>
                <a:t>rxSetComputeContext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(</a:t>
              </a:r>
              <a:r>
                <a:rPr lang="en-GB" sz="1099" b="1" kern="0" dirty="0" err="1">
                  <a:solidFill>
                    <a:srgbClr val="FF0000"/>
                  </a:solidFill>
                  <a:cs typeface="Courier New" panose="02070309020205020404" pitchFamily="49" charset="0"/>
                </a:rPr>
                <a:t>myLocalCC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)</a:t>
              </a:r>
            </a:p>
            <a:p>
              <a:pPr defTabSz="932597"/>
              <a:endParaRPr lang="en-GB" sz="900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endParaRPr lang="en-GB" sz="900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CREATE LINUX, DIRECTORY AND FILE OBJECTS ###</a:t>
              </a:r>
            </a:p>
            <a:p>
              <a:pPr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linuxFS &lt;- RxNativeFileSystem( )</a:t>
              </a: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AirlineDataSet &lt;- RxXdfData(“airline_20MM.xdf”, </a:t>
              </a: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		    fileSystem = 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linuxFS</a:t>
              </a:r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)</a:t>
              </a:r>
            </a:p>
            <a:p>
              <a:pPr defTabSz="932597"/>
              <a:endParaRPr lang="en-GB" sz="1099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686582" y="2179097"/>
              <a:ext cx="5177164" cy="310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GB" sz="1400" kern="0" dirty="0">
                  <a:solidFill>
                    <a:sysClr val="windowText" lastClr="000000"/>
                  </a:solidFill>
                </a:rPr>
                <a:t>Local Parallel processing - </a:t>
              </a:r>
              <a:r>
                <a:rPr lang="en-GB" sz="1400" b="1" kern="0" dirty="0">
                  <a:solidFill>
                    <a:srgbClr val="FF0000"/>
                  </a:solidFill>
                </a:rPr>
                <a:t>Linux or Windows 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069202" y="2160739"/>
              <a:ext cx="3341355" cy="310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GB" sz="1400" kern="0" dirty="0">
                  <a:solidFill>
                    <a:sysClr val="windowText" lastClr="000000"/>
                  </a:solidFill>
                </a:rPr>
                <a:t>In – </a:t>
              </a:r>
              <a:r>
                <a:rPr lang="en-GB" sz="1400" b="1" kern="0" dirty="0">
                  <a:solidFill>
                    <a:srgbClr val="FF0000"/>
                  </a:solidFill>
                </a:rPr>
                <a:t>Spark</a:t>
              </a:r>
              <a:r>
                <a:rPr lang="en-GB" sz="1400" b="1" kern="0" dirty="0">
                  <a:solidFill>
                    <a:schemeClr val="accent2"/>
                  </a:solidFill>
                </a:rPr>
                <a:t>/Hadoop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83" y="2991387"/>
              <a:ext cx="1792879" cy="1148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/>
              <a:r>
                <a:rPr lang="en-GB" sz="1700" kern="0" dirty="0">
                  <a:solidFill>
                    <a:schemeClr val="bg1"/>
                  </a:solidFill>
                </a:rPr>
                <a:t>Compute context R script - sets where the model will run</a:t>
              </a:r>
            </a:p>
          </p:txBody>
        </p:sp>
        <p:sp>
          <p:nvSpPr>
            <p:cNvPr id="94" name="Pentagon 93"/>
            <p:cNvSpPr/>
            <p:nvPr/>
          </p:nvSpPr>
          <p:spPr bwMode="auto">
            <a:xfrm>
              <a:off x="1086577" y="5065005"/>
              <a:ext cx="2081832" cy="1420035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39851" y="5068561"/>
              <a:ext cx="1938770" cy="14129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/>
              <a:r>
                <a:rPr lang="en-GB" sz="1700" kern="0" dirty="0">
                  <a:solidFill>
                    <a:schemeClr val="bg1"/>
                  </a:solidFill>
                </a:rPr>
                <a:t>Functional model R script – does not need to change to run in Spark </a:t>
              </a:r>
            </a:p>
          </p:txBody>
        </p:sp>
        <p:cxnSp>
          <p:nvCxnSpPr>
            <p:cNvPr id="96" name="Elbow Connector 95"/>
            <p:cNvCxnSpPr>
              <a:stCxn id="90" idx="2"/>
              <a:endCxn id="89" idx="0"/>
            </p:cNvCxnSpPr>
            <p:nvPr/>
          </p:nvCxnSpPr>
          <p:spPr>
            <a:xfrm rot="16200000" flipH="1">
              <a:off x="5794291" y="3272743"/>
              <a:ext cx="417178" cy="3050361"/>
            </a:xfrm>
            <a:prstGeom prst="bentConnector3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88" idx="2"/>
              <a:endCxn id="89" idx="0"/>
            </p:cNvCxnSpPr>
            <p:nvPr/>
          </p:nvCxnSpPr>
          <p:spPr>
            <a:xfrm rot="5400000">
              <a:off x="8380302" y="3718490"/>
              <a:ext cx="435783" cy="214026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333391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Base and scalable approaches comparison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576388"/>
            <a:ext cx="10515600" cy="3310889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-336145"/>
            <a:endParaRPr lang="en-US" sz="2400" i="1" dirty="0">
              <a:cs typeface="ＭＳ Ｐゴシック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514991"/>
              </p:ext>
            </p:extLst>
          </p:nvPr>
        </p:nvGraphicFramePr>
        <p:xfrm>
          <a:off x="743130" y="2143254"/>
          <a:ext cx="10705739" cy="389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43">
                  <a:extLst>
                    <a:ext uri="{9D8B030D-6E8A-4147-A177-3AD203B41FA5}">
                      <a16:colId xmlns:a16="http://schemas.microsoft.com/office/drawing/2014/main" val="3266879611"/>
                    </a:ext>
                  </a:extLst>
                </a:gridCol>
                <a:gridCol w="2321188">
                  <a:extLst>
                    <a:ext uri="{9D8B030D-6E8A-4147-A177-3AD203B41FA5}">
                      <a16:colId xmlns:a16="http://schemas.microsoft.com/office/drawing/2014/main" val="345260211"/>
                    </a:ext>
                  </a:extLst>
                </a:gridCol>
                <a:gridCol w="1360170">
                  <a:extLst>
                    <a:ext uri="{9D8B030D-6E8A-4147-A177-3AD203B41FA5}">
                      <a16:colId xmlns:a16="http://schemas.microsoft.com/office/drawing/2014/main" val="3626941075"/>
                    </a:ext>
                  </a:extLst>
                </a:gridCol>
                <a:gridCol w="1394460">
                  <a:extLst>
                    <a:ext uri="{9D8B030D-6E8A-4147-A177-3AD203B41FA5}">
                      <a16:colId xmlns:a16="http://schemas.microsoft.com/office/drawing/2014/main" val="3314166605"/>
                    </a:ext>
                  </a:extLst>
                </a:gridCol>
                <a:gridCol w="1245870">
                  <a:extLst>
                    <a:ext uri="{9D8B030D-6E8A-4147-A177-3AD203B41FA5}">
                      <a16:colId xmlns:a16="http://schemas.microsoft.com/office/drawing/2014/main" val="2491852944"/>
                    </a:ext>
                  </a:extLst>
                </a:gridCol>
                <a:gridCol w="1223010">
                  <a:extLst>
                    <a:ext uri="{9D8B030D-6E8A-4147-A177-3AD203B41FA5}">
                      <a16:colId xmlns:a16="http://schemas.microsoft.com/office/drawing/2014/main" val="1335955442"/>
                    </a:ext>
                  </a:extLst>
                </a:gridCol>
                <a:gridCol w="1495998">
                  <a:extLst>
                    <a:ext uri="{9D8B030D-6E8A-4147-A177-3AD203B41FA5}">
                      <a16:colId xmlns:a16="http://schemas.microsoft.com/office/drawing/2014/main" val="717036026"/>
                    </a:ext>
                  </a:extLst>
                </a:gridCol>
              </a:tblGrid>
              <a:tr h="428056">
                <a:tc>
                  <a:txBody>
                    <a:bodyPr/>
                    <a:lstStyle/>
                    <a:p>
                      <a:pPr algn="ctr"/>
                      <a:r>
                        <a:rPr lang="en-US" sz="1765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65" kern="1200" dirty="0"/>
                        <a:t>Scalability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Hadoop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Teradata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484255"/>
                  </a:ext>
                </a:extLst>
              </a:tr>
              <a:tr h="428056">
                <a:tc>
                  <a:txBody>
                    <a:bodyPr/>
                    <a:lstStyle/>
                    <a:p>
                      <a:r>
                        <a:rPr lang="en-US" dirty="0"/>
                        <a:t>CRAN</a:t>
                      </a:r>
                      <a:r>
                        <a:rPr lang="en-US" baseline="0" dirty="0"/>
                        <a:t> R</a:t>
                      </a:r>
                      <a:r>
                        <a:rPr lang="en-US" sz="1100" dirty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978151"/>
                  </a:ext>
                </a:extLst>
              </a:tr>
              <a:tr h="428056">
                <a:tc>
                  <a:txBody>
                    <a:bodyPr/>
                    <a:lstStyle/>
                    <a:p>
                      <a:r>
                        <a:rPr lang="en-US" dirty="0"/>
                        <a:t>bigmemory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681011"/>
                  </a:ext>
                </a:extLst>
              </a:tr>
              <a:tr h="428056">
                <a:tc>
                  <a:txBody>
                    <a:bodyPr/>
                    <a:lstStyle/>
                    <a:p>
                      <a:r>
                        <a:rPr lang="en-US" dirty="0"/>
                        <a:t>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Single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0345911"/>
                  </a:ext>
                </a:extLst>
              </a:tr>
              <a:tr h="726521">
                <a:tc>
                  <a:txBody>
                    <a:bodyPr/>
                    <a:lstStyle/>
                    <a:p>
                      <a:r>
                        <a:rPr lang="en-US" dirty="0"/>
                        <a:t>SparkR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221350"/>
                  </a:ext>
                </a:extLst>
              </a:tr>
              <a:tr h="726521">
                <a:tc>
                  <a:txBody>
                    <a:bodyPr/>
                    <a:lstStyle/>
                    <a:p>
                      <a:r>
                        <a:rPr lang="en-US" dirty="0"/>
                        <a:t>sparklyr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979708"/>
                  </a:ext>
                </a:extLst>
              </a:tr>
              <a:tr h="726521">
                <a:tc>
                  <a:txBody>
                    <a:bodyPr/>
                    <a:lstStyle/>
                    <a:p>
                      <a:r>
                        <a:rPr lang="en-US" dirty="0"/>
                        <a:t>RevoScaleR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Enterprise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61763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75735" y="6531042"/>
            <a:ext cx="35557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000" b="1" dirty="0"/>
              <a:t>CRAN R indicates no additional R packages installed</a:t>
            </a:r>
          </a:p>
        </p:txBody>
      </p:sp>
    </p:spTree>
    <p:extLst>
      <p:ext uri="{BB962C8B-B14F-4D97-AF65-F5344CB8AC3E}">
        <p14:creationId xmlns:p14="http://schemas.microsoft.com/office/powerpoint/2010/main" val="26341608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 - Scaling your R scripts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135112" y="3821798"/>
            <a:ext cx="4842091" cy="3810000"/>
            <a:chOff x="-165848" y="3629179"/>
            <a:chExt cx="4842091" cy="3810000"/>
          </a:xfrm>
        </p:grpSpPr>
        <p:pic>
          <p:nvPicPr>
            <p:cNvPr id="2058" name="Picture 10" descr="https://pbs.twimg.com/profile_images/1621016161/BIG_400x4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848" y="3629179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350239" y="5618703"/>
              <a:ext cx="13260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ea typeface="Microsoft YaHei" panose="020B0503020204020204" pitchFamily="34" charset="-122"/>
                </a:rPr>
                <a:t>2016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381589" y="5798964"/>
            <a:ext cx="5714691" cy="830997"/>
          </a:xfrm>
          <a:prstGeom prst="rect">
            <a:avLst/>
          </a:prstGeom>
          <a:solidFill>
            <a:srgbClr val="2E63A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Katherine Zhao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endParaRPr lang="pt-BR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223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R Server on </a:t>
            </a:r>
            <a:r>
              <a:rPr lang="en-US" sz="4705" b="1" dirty="0">
                <a:solidFill>
                  <a:srgbClr val="70AD47"/>
                </a:solidFill>
              </a:rPr>
              <a:t>Spark</a:t>
            </a:r>
            <a:r>
              <a:rPr lang="en-US" sz="4705" b="1" dirty="0">
                <a:solidFill>
                  <a:schemeClr val="bg1"/>
                </a:solidFill>
              </a:rPr>
              <a:t> - faster and more scalable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58904" y="5266177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HDI cluster size: 7 nodes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8 cores, 28GB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4 Worker Nodes: 8 cores, 28GB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9773863"/>
              </p:ext>
            </p:extLst>
          </p:nvPr>
        </p:nvGraphicFramePr>
        <p:xfrm>
          <a:off x="838200" y="1394923"/>
          <a:ext cx="9612086" cy="5259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7595246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R Server on </a:t>
            </a:r>
            <a:r>
              <a:rPr lang="en-US" sz="4705" b="1" dirty="0">
                <a:solidFill>
                  <a:srgbClr val="70AD47"/>
                </a:solidFill>
              </a:rPr>
              <a:t>Spark</a:t>
            </a:r>
            <a:r>
              <a:rPr lang="en-US" sz="4705" b="1" dirty="0">
                <a:solidFill>
                  <a:schemeClr val="bg1"/>
                </a:solidFill>
              </a:rPr>
              <a:t> - </a:t>
            </a:r>
            <a:r>
              <a:rPr lang="en-US" sz="4705" b="1">
                <a:solidFill>
                  <a:schemeClr val="bg1"/>
                </a:solidFill>
              </a:rPr>
              <a:t>substantially faster</a:t>
            </a:r>
            <a:endParaRPr lang="en-US" sz="4705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58904" y="5266177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HDI cluster size: 7 nodes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8 cores, 28GB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4 Worker Nodes: 8 cores, 28GB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6120978"/>
              </p:ext>
            </p:extLst>
          </p:nvPr>
        </p:nvGraphicFramePr>
        <p:xfrm>
          <a:off x="838200" y="1394923"/>
          <a:ext cx="9604401" cy="5251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3749908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869678"/>
            <a:ext cx="12191999" cy="1447060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Hands-on Tutorial: Airline Arrival Delay Prediction using R Server and Spark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135112" y="3821798"/>
            <a:ext cx="4842091" cy="3810000"/>
            <a:chOff x="-165848" y="3629179"/>
            <a:chExt cx="4842091" cy="3810000"/>
          </a:xfrm>
        </p:grpSpPr>
        <p:pic>
          <p:nvPicPr>
            <p:cNvPr id="2058" name="Picture 10" descr="https://pbs.twimg.com/profile_images/1621016161/BIG_400x4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848" y="3629179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350239" y="5618703"/>
              <a:ext cx="13260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ea typeface="Microsoft YaHei" panose="020B0503020204020204" pitchFamily="34" charset="-122"/>
                </a:rPr>
                <a:t>2016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381589" y="5798964"/>
            <a:ext cx="5714691" cy="830997"/>
          </a:xfrm>
          <a:prstGeom prst="rect">
            <a:avLst/>
          </a:prstGeom>
          <a:solidFill>
            <a:srgbClr val="2E63A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Mario Inchiosa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endParaRPr lang="pt-BR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657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0" y="55176"/>
            <a:ext cx="12192000" cy="1339747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R Server Hadoop Architecture </a:t>
            </a:r>
            <a:endParaRPr lang="en-US" sz="2665" b="1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1563556" y="3456687"/>
            <a:ext cx="1407813" cy="1610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94" idx="3"/>
            <a:endCxn id="46" idx="1"/>
          </p:cNvCxnSpPr>
          <p:nvPr/>
        </p:nvCxnSpPr>
        <p:spPr>
          <a:xfrm>
            <a:off x="3497005" y="3444717"/>
            <a:ext cx="1226272" cy="2718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6825" y="2791873"/>
            <a:ext cx="1122988" cy="1262611"/>
          </a:xfrm>
          <a:prstGeom prst="rect">
            <a:avLst/>
          </a:prstGeom>
          <a:noFill/>
        </p:spPr>
      </p:pic>
      <p:pic>
        <p:nvPicPr>
          <p:cNvPr id="44" name="Picture 43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28" y="5625690"/>
            <a:ext cx="576144" cy="550694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 bwMode="auto">
          <a:xfrm>
            <a:off x="4723276" y="3174465"/>
            <a:ext cx="528941" cy="54593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5" tIns="107540" rIns="134425" bIns="1075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84">
              <a:lnSpc>
                <a:spcPct val="90000"/>
              </a:lnSpc>
            </a:pPr>
            <a:endParaRPr lang="en-GB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4778029" y="4247330"/>
            <a:ext cx="528941" cy="54593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5" tIns="107540" rIns="134425" bIns="1075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84">
              <a:lnSpc>
                <a:spcPct val="90000"/>
              </a:lnSpc>
            </a:pPr>
            <a:endParaRPr lang="en-GB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433940" y="2572851"/>
            <a:ext cx="5396522" cy="2614237"/>
          </a:xfrm>
          <a:prstGeom prst="rect">
            <a:avLst/>
          </a:prstGeom>
          <a:noFill/>
          <a:ln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pic>
        <p:nvPicPr>
          <p:cNvPr id="49" name="Picture 48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759" y="3440660"/>
            <a:ext cx="413546" cy="459008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>
            <a:off x="5001113" y="3495732"/>
            <a:ext cx="242340" cy="221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823" dirty="0">
                <a:solidFill>
                  <a:schemeClr val="bg1"/>
                </a:solidFill>
                <a:latin typeface="Calibri Light" panose="020F0302020204030204" pitchFamily="34" charset="0"/>
              </a:rPr>
              <a:t>R</a:t>
            </a:r>
          </a:p>
        </p:txBody>
      </p:sp>
      <p:pic>
        <p:nvPicPr>
          <p:cNvPr id="90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3627" y="2926312"/>
            <a:ext cx="957515" cy="1076566"/>
          </a:xfrm>
          <a:prstGeom prst="rect">
            <a:avLst/>
          </a:prstGeom>
          <a:noFill/>
        </p:spPr>
      </p:pic>
      <p:pic>
        <p:nvPicPr>
          <p:cNvPr id="91" name="Picture 90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236" y="3456687"/>
            <a:ext cx="352609" cy="391373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5576889" y="3495732"/>
            <a:ext cx="242340" cy="221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823" dirty="0">
                <a:solidFill>
                  <a:schemeClr val="bg1"/>
                </a:solidFill>
                <a:latin typeface="Calibri Light" panose="020F0302020204030204" pitchFamily="34" charset="0"/>
              </a:rPr>
              <a:t>R</a:t>
            </a:r>
          </a:p>
        </p:txBody>
      </p:sp>
      <p:pic>
        <p:nvPicPr>
          <p:cNvPr id="87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9402" y="2926312"/>
            <a:ext cx="957515" cy="1076566"/>
          </a:xfrm>
          <a:prstGeom prst="rect">
            <a:avLst/>
          </a:prstGeom>
          <a:noFill/>
        </p:spPr>
      </p:pic>
      <p:pic>
        <p:nvPicPr>
          <p:cNvPr id="88" name="Picture 87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011" y="3456687"/>
            <a:ext cx="352609" cy="391373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6155419" y="3495732"/>
            <a:ext cx="242340" cy="221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823" dirty="0">
                <a:solidFill>
                  <a:schemeClr val="bg1"/>
                </a:solidFill>
                <a:latin typeface="Calibri Light" panose="020F0302020204030204" pitchFamily="34" charset="0"/>
              </a:rPr>
              <a:t>R</a:t>
            </a:r>
          </a:p>
        </p:txBody>
      </p:sp>
      <p:pic>
        <p:nvPicPr>
          <p:cNvPr id="84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7932" y="2926312"/>
            <a:ext cx="957515" cy="1076566"/>
          </a:xfrm>
          <a:prstGeom prst="rect">
            <a:avLst/>
          </a:prstGeom>
          <a:noFill/>
        </p:spPr>
      </p:pic>
      <p:pic>
        <p:nvPicPr>
          <p:cNvPr id="85" name="Picture 84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42" y="3456687"/>
            <a:ext cx="352609" cy="391373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6731193" y="3495732"/>
            <a:ext cx="242340" cy="221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823" dirty="0">
                <a:solidFill>
                  <a:schemeClr val="bg1"/>
                </a:solidFill>
                <a:latin typeface="Calibri Light" panose="020F0302020204030204" pitchFamily="34" charset="0"/>
              </a:rPr>
              <a:t>R</a:t>
            </a:r>
          </a:p>
        </p:txBody>
      </p:sp>
      <p:pic>
        <p:nvPicPr>
          <p:cNvPr id="81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3707" y="2926312"/>
            <a:ext cx="957515" cy="1076566"/>
          </a:xfrm>
          <a:prstGeom prst="rect">
            <a:avLst/>
          </a:prstGeom>
          <a:noFill/>
        </p:spPr>
      </p:pic>
      <p:pic>
        <p:nvPicPr>
          <p:cNvPr id="82" name="Picture 81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16" y="3456687"/>
            <a:ext cx="352609" cy="391373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7306968" y="3495732"/>
            <a:ext cx="242340" cy="221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823" dirty="0">
                <a:solidFill>
                  <a:schemeClr val="bg1"/>
                </a:solidFill>
                <a:latin typeface="Calibri Light" panose="020F0302020204030204" pitchFamily="34" charset="0"/>
              </a:rPr>
              <a:t>R</a:t>
            </a:r>
          </a:p>
        </p:txBody>
      </p:sp>
      <p:pic>
        <p:nvPicPr>
          <p:cNvPr id="78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9481" y="2926312"/>
            <a:ext cx="957515" cy="1076566"/>
          </a:xfrm>
          <a:prstGeom prst="rect">
            <a:avLst/>
          </a:prstGeom>
          <a:noFill/>
        </p:spPr>
      </p:pic>
      <p:pic>
        <p:nvPicPr>
          <p:cNvPr id="79" name="Picture 78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091" y="3456687"/>
            <a:ext cx="352609" cy="391373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064476" y="4536002"/>
            <a:ext cx="242340" cy="221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823" dirty="0">
                <a:solidFill>
                  <a:schemeClr val="bg1"/>
                </a:solidFill>
                <a:latin typeface="Calibri Light" panose="020F0302020204030204" pitchFamily="34" charset="0"/>
              </a:rPr>
              <a:t>R</a:t>
            </a:r>
          </a:p>
        </p:txBody>
      </p:sp>
      <p:pic>
        <p:nvPicPr>
          <p:cNvPr id="75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6989" y="3966583"/>
            <a:ext cx="957515" cy="1076566"/>
          </a:xfrm>
          <a:prstGeom prst="rect">
            <a:avLst/>
          </a:prstGeom>
          <a:noFill/>
        </p:spPr>
      </p:pic>
      <p:pic>
        <p:nvPicPr>
          <p:cNvPr id="76" name="Picture 75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598" y="4496958"/>
            <a:ext cx="352609" cy="391373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5640250" y="4536002"/>
            <a:ext cx="242340" cy="221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823" dirty="0">
                <a:solidFill>
                  <a:schemeClr val="bg1"/>
                </a:solidFill>
                <a:latin typeface="Calibri Light" panose="020F0302020204030204" pitchFamily="34" charset="0"/>
              </a:rPr>
              <a:t>R</a:t>
            </a:r>
          </a:p>
        </p:txBody>
      </p:sp>
      <p:pic>
        <p:nvPicPr>
          <p:cNvPr id="72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2764" y="3966583"/>
            <a:ext cx="957515" cy="1076566"/>
          </a:xfrm>
          <a:prstGeom prst="rect">
            <a:avLst/>
          </a:prstGeom>
          <a:noFill/>
        </p:spPr>
      </p:pic>
      <p:pic>
        <p:nvPicPr>
          <p:cNvPr id="73" name="Picture 72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373" y="4496958"/>
            <a:ext cx="352609" cy="391373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6218780" y="4536002"/>
            <a:ext cx="242340" cy="221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823" dirty="0">
                <a:solidFill>
                  <a:schemeClr val="bg1"/>
                </a:solidFill>
                <a:latin typeface="Calibri Light" panose="020F0302020204030204" pitchFamily="34" charset="0"/>
              </a:rPr>
              <a:t>R</a:t>
            </a:r>
          </a:p>
        </p:txBody>
      </p:sp>
      <p:pic>
        <p:nvPicPr>
          <p:cNvPr id="69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1294" y="3966583"/>
            <a:ext cx="957515" cy="1076566"/>
          </a:xfrm>
          <a:prstGeom prst="rect">
            <a:avLst/>
          </a:prstGeom>
          <a:noFill/>
        </p:spPr>
      </p:pic>
      <p:pic>
        <p:nvPicPr>
          <p:cNvPr id="70" name="Picture 69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03" y="4496958"/>
            <a:ext cx="352609" cy="391373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6794556" y="4536002"/>
            <a:ext cx="242340" cy="221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823" dirty="0">
                <a:solidFill>
                  <a:schemeClr val="bg1"/>
                </a:solidFill>
                <a:latin typeface="Calibri Light" panose="020F0302020204030204" pitchFamily="34" charset="0"/>
              </a:rPr>
              <a:t>R</a:t>
            </a:r>
          </a:p>
        </p:txBody>
      </p:sp>
      <p:pic>
        <p:nvPicPr>
          <p:cNvPr id="66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7069" y="3966583"/>
            <a:ext cx="957515" cy="1076566"/>
          </a:xfrm>
          <a:prstGeom prst="rect">
            <a:avLst/>
          </a:prstGeom>
          <a:noFill/>
        </p:spPr>
      </p:pic>
      <p:pic>
        <p:nvPicPr>
          <p:cNvPr id="67" name="Picture 66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679" y="4496958"/>
            <a:ext cx="352609" cy="391373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7370330" y="4536002"/>
            <a:ext cx="242340" cy="221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823" dirty="0">
                <a:solidFill>
                  <a:schemeClr val="bg1"/>
                </a:solidFill>
                <a:latin typeface="Calibri Light" panose="020F0302020204030204" pitchFamily="34" charset="0"/>
              </a:rPr>
              <a:t>R</a:t>
            </a:r>
          </a:p>
        </p:txBody>
      </p:sp>
      <p:pic>
        <p:nvPicPr>
          <p:cNvPr id="63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2844" y="3966583"/>
            <a:ext cx="957515" cy="1076566"/>
          </a:xfrm>
          <a:prstGeom prst="rect">
            <a:avLst/>
          </a:prstGeom>
          <a:noFill/>
        </p:spPr>
      </p:pic>
      <p:pic>
        <p:nvPicPr>
          <p:cNvPr id="64" name="Picture 63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453" y="4496958"/>
            <a:ext cx="352609" cy="39137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530882" y="2555193"/>
            <a:ext cx="1094938" cy="379860"/>
          </a:xfrm>
          <a:prstGeom prst="rect">
            <a:avLst/>
          </a:prstGeom>
          <a:noFill/>
          <a:ln>
            <a:noFill/>
          </a:ln>
        </p:spPr>
        <p:txBody>
          <a:bodyPr wrap="none" lIns="134425" tIns="107540" rIns="134425" bIns="10754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GB" sz="117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Nodes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384112" y="2536865"/>
            <a:ext cx="1629430" cy="379860"/>
          </a:xfrm>
          <a:prstGeom prst="rect">
            <a:avLst/>
          </a:prstGeom>
          <a:noFill/>
          <a:ln>
            <a:noFill/>
          </a:ln>
        </p:spPr>
        <p:txBody>
          <a:bodyPr wrap="square" lIns="134425" tIns="107540" rIns="134425" bIns="10754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GB" sz="117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Edge Node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645354" y="3831645"/>
            <a:ext cx="1135798" cy="379860"/>
          </a:xfrm>
          <a:prstGeom prst="rect">
            <a:avLst/>
          </a:prstGeom>
          <a:noFill/>
          <a:ln>
            <a:noFill/>
          </a:ln>
        </p:spPr>
        <p:txBody>
          <a:bodyPr wrap="none" lIns="134425" tIns="107540" rIns="134425" bIns="10754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GB" sz="117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Head Nodes 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2968063" y="3171748"/>
            <a:ext cx="528941" cy="54593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5" tIns="107540" rIns="134425" bIns="1075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84">
              <a:lnSpc>
                <a:spcPct val="90000"/>
              </a:lnSpc>
            </a:pPr>
            <a:endParaRPr lang="en-GB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5" name="Elbow Connector 94"/>
          <p:cNvCxnSpPr>
            <a:stCxn id="94" idx="3"/>
            <a:endCxn id="47" idx="1"/>
          </p:cNvCxnSpPr>
          <p:nvPr/>
        </p:nvCxnSpPr>
        <p:spPr>
          <a:xfrm>
            <a:off x="3497005" y="3444719"/>
            <a:ext cx="1281027" cy="1075580"/>
          </a:xfrm>
          <a:prstGeom prst="bentConnector3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2726826" y="4516551"/>
            <a:ext cx="1558082" cy="1621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8" y="2704396"/>
            <a:ext cx="892873" cy="880303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8" y="3255766"/>
            <a:ext cx="892873" cy="88030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8" y="3839729"/>
            <a:ext cx="892873" cy="88030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83" y="3481209"/>
            <a:ext cx="892873" cy="880303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83" y="4065171"/>
            <a:ext cx="892873" cy="880303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 bwMode="auto">
          <a:xfrm>
            <a:off x="1323392" y="3557255"/>
            <a:ext cx="528941" cy="54593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5" tIns="107540" rIns="134425" bIns="1075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84">
              <a:lnSpc>
                <a:spcPct val="90000"/>
              </a:lnSpc>
            </a:pPr>
            <a:endParaRPr lang="en-GB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2874403" y="3185327"/>
            <a:ext cx="528941" cy="54593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5" tIns="107540" rIns="134425" bIns="1075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84">
              <a:lnSpc>
                <a:spcPct val="90000"/>
              </a:lnSpc>
            </a:pPr>
            <a:endParaRPr lang="en-GB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07823" y="2497973"/>
            <a:ext cx="1297255" cy="383100"/>
          </a:xfrm>
          <a:prstGeom prst="rect">
            <a:avLst/>
          </a:prstGeom>
          <a:noFill/>
          <a:ln>
            <a:noFill/>
          </a:ln>
        </p:spPr>
        <p:txBody>
          <a:bodyPr wrap="none" lIns="134425" tIns="107540" rIns="134425" bIns="10754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GB" sz="117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Scientists 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937109" y="5691064"/>
            <a:ext cx="2411506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961" dirty="0"/>
              <a:t>Microsoft R Server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885103" y="3908198"/>
            <a:ext cx="4144128" cy="2795934"/>
          </a:xfrm>
          <a:prstGeom prst="rect">
            <a:avLst/>
          </a:prstGeom>
          <a:noFill/>
          <a:ln>
            <a:noFill/>
          </a:ln>
        </p:spPr>
        <p:txBody>
          <a:bodyPr wrap="square" lIns="134425" tIns="107540" rIns="134425" bIns="10754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2. R Server Distributed Processing:</a:t>
            </a:r>
          </a:p>
          <a:p>
            <a:pPr algn="ctr">
              <a:lnSpc>
                <a:spcPct val="200000"/>
              </a:lnSpc>
              <a:spcBef>
                <a:spcPts val="588"/>
              </a:spcBef>
              <a:spcAft>
                <a:spcPts val="588"/>
              </a:spcAft>
            </a:pPr>
            <a:r>
              <a:rPr lang="en-GB" sz="1567" dirty="0">
                <a:solidFill>
                  <a:srgbClr val="FF0000"/>
                </a:solidFill>
              </a:rPr>
              <a:t>Master R process on Edge Node</a:t>
            </a:r>
            <a:endParaRPr lang="en-GB" sz="1567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</a:pPr>
            <a:r>
              <a:rPr lang="en-GB" sz="1567" dirty="0">
                <a:solidFill>
                  <a:srgbClr val="FF0000"/>
                </a:solidFill>
              </a:rPr>
              <a:t>Apache YARN and Spark </a:t>
            </a:r>
            <a:endParaRPr lang="en-GB" sz="1567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</a:pPr>
            <a:r>
              <a:rPr lang="en-GB" sz="1567" dirty="0">
                <a:solidFill>
                  <a:srgbClr val="FF0000"/>
                </a:solidFill>
              </a:rPr>
              <a:t>Worker R processes on Data Nodes</a:t>
            </a:r>
            <a:endParaRPr lang="en-GB" sz="1567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2970405" y="1778005"/>
            <a:ext cx="528941" cy="54593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5" tIns="107540" rIns="134425" bIns="1075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84">
              <a:lnSpc>
                <a:spcPct val="90000"/>
              </a:lnSpc>
            </a:pPr>
            <a:endParaRPr lang="en-GB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0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8921" y="3986963"/>
            <a:ext cx="1122988" cy="1262611"/>
          </a:xfrm>
          <a:prstGeom prst="rect">
            <a:avLst/>
          </a:prstGeom>
          <a:noFill/>
        </p:spPr>
      </p:pic>
      <p:pic>
        <p:nvPicPr>
          <p:cNvPr id="111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6044" y="3983996"/>
            <a:ext cx="1122988" cy="1262611"/>
          </a:xfrm>
          <a:prstGeom prst="rect">
            <a:avLst/>
          </a:prstGeom>
          <a:noFill/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83" y="2929837"/>
            <a:ext cx="892873" cy="880303"/>
          </a:xfrm>
          <a:prstGeom prst="rect">
            <a:avLst/>
          </a:prstGeom>
        </p:spPr>
      </p:pic>
      <p:sp>
        <p:nvSpPr>
          <p:cNvPr id="113" name="Right Arrow 112"/>
          <p:cNvSpPr/>
          <p:nvPr/>
        </p:nvSpPr>
        <p:spPr bwMode="auto">
          <a:xfrm rot="5400000">
            <a:off x="9763464" y="4953872"/>
            <a:ext cx="387406" cy="235527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</a:pPr>
            <a:endParaRPr lang="en-US" sz="1961" b="1" dirty="0" err="1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Right Arrow 113"/>
          <p:cNvSpPr/>
          <p:nvPr/>
        </p:nvSpPr>
        <p:spPr bwMode="auto">
          <a:xfrm rot="5400000">
            <a:off x="9763464" y="5795613"/>
            <a:ext cx="387406" cy="235527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</a:pPr>
            <a:endParaRPr lang="en-US" sz="1961" b="1" dirty="0" err="1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885103" y="1617761"/>
            <a:ext cx="4144128" cy="1921305"/>
          </a:xfrm>
          <a:prstGeom prst="rect">
            <a:avLst/>
          </a:prstGeom>
          <a:noFill/>
          <a:ln>
            <a:noFill/>
          </a:ln>
        </p:spPr>
        <p:txBody>
          <a:bodyPr wrap="square" lIns="134425" tIns="107540" rIns="134425" bIns="10754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1. R Server Local Processing:</a:t>
            </a:r>
          </a:p>
          <a:p>
            <a:pPr algn="ctr">
              <a:lnSpc>
                <a:spcPct val="200000"/>
              </a:lnSpc>
              <a:spcBef>
                <a:spcPts val="588"/>
              </a:spcBef>
              <a:spcAft>
                <a:spcPts val="588"/>
              </a:spcAft>
            </a:pPr>
            <a:r>
              <a:rPr lang="en-GB" sz="1567" dirty="0">
                <a:solidFill>
                  <a:srgbClr val="FF0000"/>
                </a:solidFill>
              </a:rPr>
              <a:t>Data in Distributed Storage</a:t>
            </a:r>
            <a:endParaRPr lang="en-GB" sz="1567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</a:pPr>
            <a:r>
              <a:rPr lang="en-GB" sz="1567" dirty="0">
                <a:solidFill>
                  <a:srgbClr val="FF0000"/>
                </a:solidFill>
              </a:rPr>
              <a:t>R process on Edge Node</a:t>
            </a:r>
          </a:p>
        </p:txBody>
      </p:sp>
      <p:sp>
        <p:nvSpPr>
          <p:cNvPr id="116" name="Right Arrow 115"/>
          <p:cNvSpPr/>
          <p:nvPr/>
        </p:nvSpPr>
        <p:spPr bwMode="auto">
          <a:xfrm rot="5400000">
            <a:off x="9763464" y="2679033"/>
            <a:ext cx="387406" cy="235527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</a:pPr>
            <a:endParaRPr lang="en-US" sz="1961" b="1" dirty="0" err="1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1374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3" grpId="0" animBg="1"/>
      <p:bldP spid="114" grpId="0" animBg="1"/>
      <p:bldP spid="115" grpId="0"/>
      <p:bldP spid="1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4" y="67887"/>
            <a:ext cx="11364219" cy="1121609"/>
          </a:xfrm>
        </p:spPr>
        <p:txBody>
          <a:bodyPr/>
          <a:lstStyle/>
          <a:p>
            <a:r>
              <a:rPr lang="en-US" sz="4313" b="1" dirty="0">
                <a:solidFill>
                  <a:schemeClr val="bg1"/>
                </a:solidFill>
              </a:rPr>
              <a:t>R Server on Hadoop/HDInsight scales to hundreds of nodes, billions of rows and terabytes of data  </a:t>
            </a:r>
          </a:p>
        </p:txBody>
      </p:sp>
      <p:graphicFrame>
        <p:nvGraphicFramePr>
          <p:cNvPr id="17" name="Chart 16"/>
          <p:cNvGraphicFramePr>
            <a:graphicFrameLocks/>
          </p:cNvGraphicFramePr>
          <p:nvPr>
            <p:extLst/>
          </p:nvPr>
        </p:nvGraphicFramePr>
        <p:xfrm>
          <a:off x="1743961" y="1676801"/>
          <a:ext cx="8841220" cy="497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865569" y="2600119"/>
            <a:ext cx="1523922" cy="7978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noAutofit/>
          </a:bodyPr>
          <a:lstStyle/>
          <a:p>
            <a:pPr>
              <a:lnSpc>
                <a:spcPct val="90000"/>
              </a:lnSpc>
              <a:spcAft>
                <a:spcPts val="2353"/>
              </a:spcAft>
              <a:buClr>
                <a:srgbClr val="A80000"/>
              </a:buClr>
            </a:pPr>
            <a:r>
              <a:rPr lang="en-US" sz="1765" dirty="0">
                <a:solidFill>
                  <a:srgbClr val="002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2.2 TB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9641463" y="2483584"/>
            <a:ext cx="313749" cy="295820"/>
          </a:xfrm>
          <a:prstGeom prst="straightConnector1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95896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34247" y="1688943"/>
            <a:ext cx="4262004" cy="144828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941"/>
              </a:spcBef>
            </a:pPr>
            <a:r>
              <a:rPr lang="en-US" sz="2745" b="1" dirty="0"/>
              <a:t>Prepare</a:t>
            </a:r>
            <a:r>
              <a:rPr lang="en-US" sz="2745" dirty="0"/>
              <a:t>:  Assemble, cleanse, profile and transform diverse data relevant to the subject.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22817" y="4291990"/>
            <a:ext cx="10302587" cy="1238779"/>
            <a:chOff x="49037" y="2658138"/>
            <a:chExt cx="8518217" cy="1024227"/>
          </a:xfrm>
        </p:grpSpPr>
        <p:sp>
          <p:nvSpPr>
            <p:cNvPr id="12" name="Chevron 11"/>
            <p:cNvSpPr/>
            <p:nvPr/>
          </p:nvSpPr>
          <p:spPr>
            <a:xfrm>
              <a:off x="5696464" y="2678223"/>
              <a:ext cx="2870790" cy="984058"/>
            </a:xfrm>
            <a:prstGeom prst="chevron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r>
                <a:rPr lang="en-US" sz="2353" dirty="0"/>
                <a:t>Operationalize</a:t>
              </a:r>
            </a:p>
          </p:txBody>
        </p:sp>
        <p:cxnSp>
          <p:nvCxnSpPr>
            <p:cNvPr id="13" name="Elbow Connector 12"/>
            <p:cNvCxnSpPr>
              <a:stCxn id="19" idx="3"/>
            </p:cNvCxnSpPr>
            <p:nvPr/>
          </p:nvCxnSpPr>
          <p:spPr>
            <a:xfrm flipV="1">
              <a:off x="5457434" y="3172670"/>
              <a:ext cx="591039" cy="3471"/>
            </a:xfrm>
            <a:prstGeom prst="bentConnector3">
              <a:avLst>
                <a:gd name="adj1" fmla="val 50000"/>
              </a:avLst>
            </a:pr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2367396" y="2669916"/>
              <a:ext cx="3090038" cy="1012449"/>
              <a:chOff x="6574957" y="2796363"/>
              <a:chExt cx="3090038" cy="1012449"/>
            </a:xfrm>
            <a:solidFill>
              <a:srgbClr val="00B050"/>
            </a:solidFill>
          </p:grpSpPr>
          <p:sp>
            <p:nvSpPr>
              <p:cNvPr id="19" name="Chevron 18"/>
              <p:cNvSpPr/>
              <p:nvPr/>
            </p:nvSpPr>
            <p:spPr>
              <a:xfrm>
                <a:off x="6996223" y="2796363"/>
                <a:ext cx="2668772" cy="1012449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1"/>
              <a:lstStyle/>
              <a:p>
                <a:r>
                  <a:rPr lang="en-US" sz="2353" dirty="0">
                    <a:solidFill>
                      <a:schemeClr val="bg1"/>
                    </a:solidFill>
                  </a:rPr>
                  <a:t>Model</a:t>
                </a:r>
              </a:p>
            </p:txBody>
          </p:sp>
          <p:cxnSp>
            <p:nvCxnSpPr>
              <p:cNvPr id="20" name="Elbow Connector 19"/>
              <p:cNvCxnSpPr>
                <a:stCxn id="17" idx="3"/>
              </p:cNvCxnSpPr>
              <p:nvPr/>
            </p:nvCxnSpPr>
            <p:spPr>
              <a:xfrm flipV="1">
                <a:off x="6574957" y="3290127"/>
                <a:ext cx="614560" cy="683"/>
              </a:xfrm>
              <a:prstGeom prst="bentConnector3">
                <a:avLst>
                  <a:gd name="adj1" fmla="val 50000"/>
                </a:avLst>
              </a:prstGeom>
              <a:grpFill/>
              <a:ln w="3810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49037" y="2658138"/>
              <a:ext cx="2318359" cy="1012449"/>
              <a:chOff x="49037" y="2796363"/>
              <a:chExt cx="2318359" cy="1012449"/>
            </a:xfrm>
          </p:grpSpPr>
          <p:sp>
            <p:nvSpPr>
              <p:cNvPr id="17" name="Chevron 16"/>
              <p:cNvSpPr/>
              <p:nvPr/>
            </p:nvSpPr>
            <p:spPr>
              <a:xfrm>
                <a:off x="308044" y="2796363"/>
                <a:ext cx="2059352" cy="1012449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 anchorCtr="1"/>
              <a:lstStyle/>
              <a:p>
                <a:r>
                  <a:rPr lang="en-US" sz="2353" dirty="0">
                    <a:solidFill>
                      <a:schemeClr val="bg1"/>
                    </a:solidFill>
                  </a:rPr>
                  <a:t>Prepare</a:t>
                </a:r>
              </a:p>
            </p:txBody>
          </p:sp>
          <p:cxnSp>
            <p:nvCxnSpPr>
              <p:cNvPr id="18" name="Elbow Connector 17"/>
              <p:cNvCxnSpPr/>
              <p:nvPr/>
            </p:nvCxnSpPr>
            <p:spPr>
              <a:xfrm>
                <a:off x="49037" y="3301905"/>
                <a:ext cx="558558" cy="682"/>
              </a:xfrm>
              <a:prstGeom prst="bentConnector3">
                <a:avLst>
                  <a:gd name="adj1" fmla="val 50000"/>
                </a:avLst>
              </a:prstGeom>
              <a:ln w="38100" cmpd="sng">
                <a:solidFill>
                  <a:schemeClr val="tx1">
                    <a:lumMod val="6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Elbow Connector 15"/>
            <p:cNvCxnSpPr>
              <a:stCxn id="12" idx="3"/>
              <a:endCxn id="17" idx="2"/>
            </p:cNvCxnSpPr>
            <p:nvPr/>
          </p:nvCxnSpPr>
          <p:spPr>
            <a:xfrm flipH="1">
              <a:off x="1084608" y="3170252"/>
              <a:ext cx="7482646" cy="500335"/>
            </a:xfrm>
            <a:prstGeom prst="bentConnector4">
              <a:avLst>
                <a:gd name="adj1" fmla="val -5953"/>
                <a:gd name="adj2" fmla="val 204466"/>
              </a:avLst>
            </a:pr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 Placeholder 2"/>
          <p:cNvSpPr txBox="1">
            <a:spLocks/>
          </p:cNvSpPr>
          <p:nvPr/>
        </p:nvSpPr>
        <p:spPr>
          <a:xfrm>
            <a:off x="4046938" y="1688943"/>
            <a:ext cx="3708712" cy="2293120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941"/>
              </a:spcBef>
            </a:pPr>
            <a:r>
              <a:rPr lang="en-US" sz="2745" b="1" dirty="0"/>
              <a:t>Model</a:t>
            </a:r>
            <a:r>
              <a:rPr lang="en-US" sz="2745" dirty="0"/>
              <a:t>:  Use statistical and machine learning algorithms to build classifiers and regression models</a:t>
            </a: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7878996" y="1688944"/>
            <a:ext cx="4262004" cy="1870703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941"/>
              </a:spcBef>
            </a:pPr>
            <a:r>
              <a:rPr lang="en-US" sz="2745" b="1" dirty="0"/>
              <a:t>Operationalize</a:t>
            </a:r>
            <a:r>
              <a:rPr lang="en-US" sz="2745"/>
              <a:t>:  Make </a:t>
            </a:r>
            <a:r>
              <a:rPr lang="en-US" sz="2745" dirty="0"/>
              <a:t>predictions and visualizations to support business applications</a:t>
            </a:r>
          </a:p>
        </p:txBody>
      </p:sp>
      <p:pic>
        <p:nvPicPr>
          <p:cNvPr id="4" name="tmp890F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66.435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68292" y="100090"/>
            <a:ext cx="224106" cy="22410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 bwMode="auto">
          <a:xfrm flipV="1">
            <a:off x="1" y="487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>
              <a:lnSpc>
                <a:spcPct val="90000"/>
              </a:lnSpc>
              <a:buFont typeface="Wingdings 3" panose="05040102010807070707" pitchFamily="18" charset="2"/>
              <a:buChar char="Æ"/>
              <a:defRPr/>
            </a:pPr>
            <a:endParaRPr lang="en-US" sz="1961" b="1" kern="0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itle 2"/>
          <p:cNvSpPr>
            <a:spLocks noGrp="1"/>
          </p:cNvSpPr>
          <p:nvPr>
            <p:ph type="title" idx="4294967295"/>
          </p:nvPr>
        </p:nvSpPr>
        <p:spPr>
          <a:xfrm>
            <a:off x="226554" y="289958"/>
            <a:ext cx="11655078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Typical advanced analytics lifecycle</a:t>
            </a:r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414081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683950"/>
            <a:ext cx="11653523" cy="3581041"/>
          </a:xfrm>
        </p:spPr>
        <p:txBody>
          <a:bodyPr/>
          <a:lstStyle/>
          <a:p>
            <a:pPr lvl="0">
              <a:lnSpc>
                <a:spcPct val="200000"/>
              </a:lnSpc>
            </a:pPr>
            <a:r>
              <a:rPr lang="en-US" dirty="0"/>
              <a:t>Clean/Join – Using </a:t>
            </a:r>
            <a:r>
              <a:rPr lang="en-US" dirty="0" err="1"/>
              <a:t>SparkR</a:t>
            </a:r>
            <a:r>
              <a:rPr lang="en-US" dirty="0"/>
              <a:t> from R Server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Train/Score/Evaluate – Scalable R Server functions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Deploy/Consume – Using </a:t>
            </a:r>
            <a:r>
              <a:rPr lang="en-US" dirty="0" err="1"/>
              <a:t>AzureML</a:t>
            </a:r>
            <a:r>
              <a:rPr lang="en-US" dirty="0"/>
              <a:t> from R Server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Airline Arrival Delay Prediction Demo</a:t>
            </a:r>
          </a:p>
        </p:txBody>
      </p:sp>
    </p:spTree>
    <p:extLst>
      <p:ext uri="{BB962C8B-B14F-4D97-AF65-F5344CB8AC3E}">
        <p14:creationId xmlns:p14="http://schemas.microsoft.com/office/powerpoint/2010/main" val="3054404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chemeClr val="bg1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589103"/>
            <a:ext cx="11653523" cy="4762102"/>
          </a:xfrm>
        </p:spPr>
        <p:txBody>
          <a:bodyPr/>
          <a:lstStyle/>
          <a:p>
            <a:r>
              <a:rPr lang="en-US" dirty="0"/>
              <a:t>Passenger flight on-time performance data from the US Department of Transportation’s </a:t>
            </a:r>
            <a:r>
              <a:rPr lang="en-US" dirty="0" err="1"/>
              <a:t>TranStats</a:t>
            </a:r>
            <a:r>
              <a:rPr lang="en-US" dirty="0"/>
              <a:t> data collection</a:t>
            </a:r>
          </a:p>
          <a:p>
            <a:r>
              <a:rPr lang="en-US" dirty="0"/>
              <a:t>&gt;20 years of data</a:t>
            </a:r>
          </a:p>
          <a:p>
            <a:r>
              <a:rPr lang="en-US" dirty="0"/>
              <a:t>300+ Airports</a:t>
            </a:r>
          </a:p>
          <a:p>
            <a:r>
              <a:rPr lang="en-US" dirty="0"/>
              <a:t>Every carrier, every commercial flight</a:t>
            </a:r>
          </a:p>
          <a:p>
            <a:r>
              <a:rPr lang="en-US" dirty="0">
                <a:hlinkClick r:id="rId3"/>
              </a:rPr>
              <a:t>http://www.transtats.bts.gov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Airline data set</a:t>
            </a:r>
          </a:p>
        </p:txBody>
      </p:sp>
    </p:spTree>
    <p:extLst>
      <p:ext uri="{BB962C8B-B14F-4D97-AF65-F5344CB8AC3E}">
        <p14:creationId xmlns:p14="http://schemas.microsoft.com/office/powerpoint/2010/main" val="415627426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2006353"/>
            <a:ext cx="11653523" cy="3143244"/>
          </a:xfrm>
        </p:spPr>
        <p:txBody>
          <a:bodyPr/>
          <a:lstStyle/>
          <a:p>
            <a:r>
              <a:rPr lang="en-US" dirty="0"/>
              <a:t>Hourly land-based weather observations from NOAA</a:t>
            </a:r>
          </a:p>
          <a:p>
            <a:r>
              <a:rPr lang="en-US" dirty="0"/>
              <a:t>&gt; 2,000 weather stations</a:t>
            </a:r>
          </a:p>
          <a:p>
            <a:r>
              <a:rPr lang="en-US" dirty="0">
                <a:hlinkClick r:id="rId2"/>
              </a:rPr>
              <a:t>http://www.ncdc.noaa.gov/orders/qclcd/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Weather data set</a:t>
            </a:r>
          </a:p>
        </p:txBody>
      </p:sp>
    </p:spTree>
    <p:extLst>
      <p:ext uri="{BB962C8B-B14F-4D97-AF65-F5344CB8AC3E}">
        <p14:creationId xmlns:p14="http://schemas.microsoft.com/office/powerpoint/2010/main" val="115427508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Provisioning a cluster with R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078" r="1084" b="1773"/>
          <a:stretch/>
        </p:blipFill>
        <p:spPr>
          <a:xfrm>
            <a:off x="2172105" y="1394923"/>
            <a:ext cx="7847792" cy="5294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65380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9355435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1" y="1886200"/>
            <a:ext cx="10515600" cy="4437760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is R?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limits the scalability of R scripts?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functions and techniques can be used to overcome those limits?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How do the base and scalable approaches compare? </a:t>
            </a:r>
          </a:p>
        </p:txBody>
      </p:sp>
    </p:spTree>
    <p:extLst>
      <p:ext uri="{BB962C8B-B14F-4D97-AF65-F5344CB8AC3E}">
        <p14:creationId xmlns:p14="http://schemas.microsoft.com/office/powerpoint/2010/main" val="829038890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Scaling a cluster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000" t="-174" r="-33" b="38209"/>
          <a:stretch/>
        </p:blipFill>
        <p:spPr>
          <a:xfrm>
            <a:off x="3072182" y="1583988"/>
            <a:ext cx="6047637" cy="4921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139377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Clean and Join using </a:t>
            </a:r>
            <a:r>
              <a:rPr lang="en-US" b="1" dirty="0" err="1">
                <a:solidFill>
                  <a:schemeClr val="bg1"/>
                </a:solidFill>
              </a:rPr>
              <a:t>SparkR</a:t>
            </a:r>
            <a:r>
              <a:rPr lang="en-US" b="1" dirty="0">
                <a:solidFill>
                  <a:schemeClr val="bg1"/>
                </a:solidFill>
              </a:rPr>
              <a:t> in R Server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338" t="33122" r="25300" b="19230"/>
          <a:stretch/>
        </p:blipFill>
        <p:spPr>
          <a:xfrm>
            <a:off x="2821540" y="1902543"/>
            <a:ext cx="6550476" cy="350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195426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Train, Score, and Evaluate using R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950" t="32145" r="21028" b="20684"/>
          <a:stretch/>
        </p:blipFill>
        <p:spPr>
          <a:xfrm>
            <a:off x="2154990" y="1734556"/>
            <a:ext cx="7883576" cy="3585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76509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Publish Web Service from 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510" t="30425" r="19823" b="17396"/>
          <a:stretch/>
        </p:blipFill>
        <p:spPr>
          <a:xfrm>
            <a:off x="2609084" y="1754508"/>
            <a:ext cx="6975389" cy="3778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18020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683950"/>
            <a:ext cx="11653523" cy="3943112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/>
              <a:t>HDInsight Premium Hadoop cluster</a:t>
            </a:r>
          </a:p>
          <a:p>
            <a:pPr>
              <a:lnSpc>
                <a:spcPct val="100000"/>
              </a:lnSpc>
            </a:pPr>
            <a:r>
              <a:rPr lang="en-US" dirty="0"/>
              <a:t>Spark on YARN distributed computing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R Server R interpreter</a:t>
            </a:r>
          </a:p>
          <a:p>
            <a:pPr lvl="0">
              <a:lnSpc>
                <a:spcPct val="100000"/>
              </a:lnSpc>
            </a:pPr>
            <a:r>
              <a:rPr lang="en-US" dirty="0" err="1"/>
              <a:t>SparkR</a:t>
            </a:r>
            <a:r>
              <a:rPr lang="en-US" dirty="0"/>
              <a:t> data manipulation functions</a:t>
            </a:r>
          </a:p>
          <a:p>
            <a:pPr lvl="0">
              <a:lnSpc>
                <a:spcPct val="100000"/>
              </a:lnSpc>
            </a:pPr>
            <a:r>
              <a:rPr lang="en-US" dirty="0" err="1"/>
              <a:t>RevoScaleR</a:t>
            </a:r>
            <a:r>
              <a:rPr lang="en-US" dirty="0"/>
              <a:t> Statistical &amp; Machine Learning functions</a:t>
            </a:r>
          </a:p>
          <a:p>
            <a:pPr lvl="0">
              <a:lnSpc>
                <a:spcPct val="100000"/>
              </a:lnSpc>
            </a:pPr>
            <a:r>
              <a:rPr lang="en-US" dirty="0" err="1"/>
              <a:t>AzureML</a:t>
            </a:r>
            <a:r>
              <a:rPr lang="en-US" dirty="0"/>
              <a:t> R package and Azure ML web service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Demo Technologies</a:t>
            </a:r>
          </a:p>
        </p:txBody>
      </p:sp>
    </p:spTree>
    <p:extLst>
      <p:ext uri="{BB962C8B-B14F-4D97-AF65-F5344CB8AC3E}">
        <p14:creationId xmlns:p14="http://schemas.microsoft.com/office/powerpoint/2010/main" val="48761051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1033" y="1709756"/>
            <a:ext cx="5334773" cy="396770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529" b="1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 more information…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endParaRPr lang="en-US" sz="2745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74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 Server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74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microsoft.com/r-server</a:t>
            </a:r>
            <a:endParaRPr lang="en-US" sz="2745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588"/>
              </a:spcAft>
            </a:pPr>
            <a:endParaRPr lang="en-US" sz="2745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74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HDInsight Premium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74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microsoft.com/</a:t>
            </a:r>
            <a:r>
              <a:rPr lang="en-US" sz="2745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hdinsight</a:t>
            </a:r>
            <a:endParaRPr lang="en-US" sz="2745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588"/>
              </a:spcAft>
            </a:pPr>
            <a:endParaRPr lang="en-US" sz="2745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7382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869678"/>
            <a:ext cx="12191999" cy="1447060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Hands-on Tutorial: Using 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SparkR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and 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sparklyr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with 2013 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NYCTaxi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Data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135112" y="3821798"/>
            <a:ext cx="4842091" cy="3810000"/>
            <a:chOff x="-165848" y="3629179"/>
            <a:chExt cx="4842091" cy="3810000"/>
          </a:xfrm>
        </p:grpSpPr>
        <p:pic>
          <p:nvPicPr>
            <p:cNvPr id="2058" name="Picture 10" descr="https://pbs.twimg.com/profile_images/1621016161/BIG_400x4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848" y="3629179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350239" y="5618703"/>
              <a:ext cx="13260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ea typeface="Microsoft YaHei" panose="020B0503020204020204" pitchFamily="34" charset="-122"/>
                </a:rPr>
                <a:t>2016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381589" y="5798964"/>
            <a:ext cx="5714691" cy="830997"/>
          </a:xfrm>
          <a:prstGeom prst="rect">
            <a:avLst/>
          </a:prstGeom>
          <a:solidFill>
            <a:srgbClr val="2E63A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Hang Zhang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endParaRPr lang="pt-BR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1701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29820" y="3190602"/>
            <a:ext cx="2965265" cy="126425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8000" dirty="0">
                <a:latin typeface="+mn-lt"/>
              </a:rPr>
              <a:t>Demo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9732718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11284127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Practical examples and case studies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3771" y="1684396"/>
            <a:ext cx="11026589" cy="4510528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Exploration and visualization using SparkSQL and R</a:t>
            </a:r>
          </a:p>
          <a:p>
            <a:pPr>
              <a:lnSpc>
                <a:spcPct val="16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Parallel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 models: training many parallel models for hierarchical time series optimization</a:t>
            </a:r>
          </a:p>
          <a:p>
            <a:pPr>
              <a:lnSpc>
                <a:spcPct val="16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Distributed model training and parameter optimization: Learning Curves on Big Data</a:t>
            </a:r>
          </a:p>
          <a:p>
            <a:pPr>
              <a:lnSpc>
                <a:spcPct val="16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Overview of open libraries of R templates and examples</a:t>
            </a:r>
          </a:p>
        </p:txBody>
      </p:sp>
    </p:spTree>
    <p:extLst>
      <p:ext uri="{BB962C8B-B14F-4D97-AF65-F5344CB8AC3E}">
        <p14:creationId xmlns:p14="http://schemas.microsoft.com/office/powerpoint/2010/main" val="3262738676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55024"/>
            <a:ext cx="12191999" cy="1447060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Exploration </a:t>
            </a:r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and 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V</a:t>
            </a:r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isualization 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using 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SparkSQL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and 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135112" y="3821798"/>
            <a:ext cx="4842091" cy="3810000"/>
            <a:chOff x="-165848" y="3629179"/>
            <a:chExt cx="4842091" cy="3810000"/>
          </a:xfrm>
        </p:grpSpPr>
        <p:pic>
          <p:nvPicPr>
            <p:cNvPr id="2058" name="Picture 10" descr="https://pbs.twimg.com/profile_images/1621016161/BIG_400x4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848" y="3629179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350239" y="5618703"/>
              <a:ext cx="13260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ea typeface="Microsoft YaHei" panose="020B0503020204020204" pitchFamily="34" charset="-122"/>
                </a:rPr>
                <a:t>2016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381589" y="5798964"/>
            <a:ext cx="5714691" cy="830997"/>
          </a:xfrm>
          <a:prstGeom prst="rect">
            <a:avLst/>
          </a:prstGeom>
          <a:solidFill>
            <a:srgbClr val="2E63A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Srini Kumar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endParaRPr lang="pt-BR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266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/>
        </p:nvSpPr>
        <p:spPr bwMode="auto">
          <a:xfrm>
            <a:off x="-1602779" y="436524"/>
            <a:ext cx="6074349" cy="607434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6470" kern="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What is</a:t>
            </a:r>
            <a:br>
              <a:rPr lang="en-US" sz="6470" kern="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</a:br>
            <a:endParaRPr lang="en-US" sz="6470" kern="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itle 1"/>
          <p:cNvSpPr txBox="1">
            <a:spLocks/>
          </p:cNvSpPr>
          <p:nvPr/>
        </p:nvSpPr>
        <p:spPr>
          <a:xfrm>
            <a:off x="231889" y="289958"/>
            <a:ext cx="2897733" cy="1632388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spc="-102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572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9144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716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8288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defTabSz="913505"/>
            <a:endParaRPr lang="en-US" sz="4705" spc="-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4325292" y="725123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most popular statistical programming language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4325292" y="1073950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A data visualization tool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4325292" y="1422776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Open source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5106642" y="2548563"/>
            <a:ext cx="7691314" cy="431203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2.5+M users 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5106642" y="2903598"/>
            <a:ext cx="7691314" cy="44443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Taught in most universities</a:t>
            </a: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5106642" y="3624227"/>
            <a:ext cx="7691314" cy="389232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Thriving user groups worldwide</a:t>
            </a: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4471569" y="4771557"/>
            <a:ext cx="8037259" cy="43991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8000+ contributed packages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5106641" y="3264828"/>
            <a:ext cx="7691314" cy="389232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and recent grad’s use it</a:t>
            </a: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Oval 105"/>
          <p:cNvSpPr>
            <a:spLocks noChangeAspect="1"/>
          </p:cNvSpPr>
          <p:nvPr/>
        </p:nvSpPr>
        <p:spPr bwMode="auto">
          <a:xfrm>
            <a:off x="2855446" y="611514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 Language </a:t>
            </a:r>
          </a:p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Platform</a:t>
            </a:r>
            <a:endParaRPr lang="en-US" sz="6470" kern="0" dirty="0">
              <a:solidFill>
                <a:srgbClr val="164F7E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 bwMode="auto">
          <a:xfrm>
            <a:off x="3636795" y="2525140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Community</a:t>
            </a:r>
          </a:p>
        </p:txBody>
      </p:sp>
      <p:sp>
        <p:nvSpPr>
          <p:cNvPr id="108" name="Oval 107"/>
          <p:cNvSpPr>
            <a:spLocks noChangeAspect="1"/>
          </p:cNvSpPr>
          <p:nvPr/>
        </p:nvSpPr>
        <p:spPr bwMode="auto">
          <a:xfrm>
            <a:off x="3001721" y="4427814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Ecosystem</a:t>
            </a:r>
            <a:endParaRPr lang="en-US" sz="6470" kern="0" dirty="0">
              <a:solidFill>
                <a:srgbClr val="164F7E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471569" y="5228719"/>
            <a:ext cx="8037259" cy="43991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Rich application &amp; platform integration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74" y="3376619"/>
            <a:ext cx="1290112" cy="113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28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7" grpId="0"/>
      <p:bldP spid="106" grpId="0" animBg="1"/>
      <p:bldP spid="107" grpId="0" animBg="1"/>
      <p:bldP spid="108" grpId="0" animBg="1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29820" y="3190602"/>
            <a:ext cx="2965265" cy="126425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8000" dirty="0">
                <a:latin typeface="+mn-lt"/>
              </a:rPr>
              <a:t>Demo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2880811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13324"/>
            <a:ext cx="12191999" cy="1486300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Parallel models: training many parallel models for hierarchical time series optimization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135112" y="3821798"/>
            <a:ext cx="4842091" cy="3810000"/>
            <a:chOff x="-165848" y="3629179"/>
            <a:chExt cx="4842091" cy="3810000"/>
          </a:xfrm>
        </p:grpSpPr>
        <p:pic>
          <p:nvPicPr>
            <p:cNvPr id="2058" name="Picture 10" descr="https://pbs.twimg.com/profile_images/1621016161/BIG_400x4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848" y="3629179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350239" y="5618703"/>
              <a:ext cx="13260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ea typeface="Microsoft YaHei" panose="020B0503020204020204" pitchFamily="34" charset="-122"/>
                </a:rPr>
                <a:t>2016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381589" y="5449880"/>
            <a:ext cx="5714691" cy="1200329"/>
          </a:xfrm>
          <a:prstGeom prst="rect">
            <a:avLst/>
          </a:prstGeom>
          <a:solidFill>
            <a:srgbClr val="2E63A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Vanja </a:t>
            </a:r>
            <a:r>
              <a:rPr lang="en-US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Pauni</a:t>
            </a:r>
            <a:r>
              <a:rPr lang="sr-Latn-BA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ć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John-Mark Agosta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endParaRPr lang="pt-BR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399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solidFill>
                  <a:schemeClr val="bg1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Motivation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9239" y="1478204"/>
                <a:ext cx="11653523" cy="4853440"/>
              </a:xfrm>
            </p:spPr>
            <p:txBody>
              <a:bodyPr>
                <a:noAutofit/>
              </a:bodyPr>
              <a:lstStyle/>
              <a:p>
                <a:r>
                  <a:rPr lang="en-US" sz="2800" dirty="0">
                    <a:latin typeface="Segoe UI (Body)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Training hierarchical time series forecasting models require searching through a large parameter space</a:t>
                </a:r>
              </a:p>
              <a:p>
                <a:endParaRPr lang="en-US" sz="2800" dirty="0">
                  <a:latin typeface="Segoe UI (Body)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r>
                  <a:rPr lang="en-US" sz="2800" dirty="0">
                    <a:latin typeface="Segoe UI (Body)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The model’s performance greatly varies over:</a:t>
                </a:r>
              </a:p>
              <a:p>
                <a:pPr lvl="1"/>
                <a:endParaRPr lang="en-US" sz="1100" dirty="0">
                  <a:latin typeface="Segoe UI (Body)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pPr lvl="1"/>
                <a:r>
                  <a:rPr lang="en-US" sz="1800" dirty="0">
                    <a:latin typeface="Segoe UI (Body)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Algorithm parameters</a:t>
                </a:r>
              </a:p>
              <a:p>
                <a:pPr lvl="1"/>
                <a:r>
                  <a:rPr lang="en-US" sz="1800" dirty="0">
                    <a:latin typeface="Segoe UI (Body)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The structure of the hierarchy</a:t>
                </a:r>
              </a:p>
              <a:p>
                <a:endParaRPr lang="en-US" sz="1400" dirty="0">
                  <a:latin typeface="Segoe UI (Body)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r>
                  <a:rPr lang="en-US" sz="2800" dirty="0">
                    <a:latin typeface="Segoe UI (Body)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We iterated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Segoe UI (Body)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Segoe UI (Body)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latin typeface="Segoe UI (Body)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h</m:t>
                        </m:r>
                      </m:sub>
                    </m:sSub>
                    <m:r>
                      <a:rPr lang="en-US" sz="2800" i="1" smtClean="0">
                        <a:latin typeface="Segoe UI (Body)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=</m:t>
                    </m:r>
                    <m:r>
                      <a:rPr lang="en-US" sz="2800" b="0" i="1" smtClean="0">
                        <a:latin typeface="Segoe UI (Body)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200</m:t>
                    </m:r>
                  </m:oMath>
                </a14:m>
                <a:r>
                  <a:rPr lang="en-US" sz="2800" dirty="0">
                    <a:latin typeface="Segoe UI (Body)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hierarchies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Segoe UI (Body)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Segoe UI (Body)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latin typeface="Segoe UI (Body)"/>
                            <a:ea typeface="Microsoft Sans Serif" panose="020B0604020202020204" pitchFamily="34" charset="0"/>
                            <a:cs typeface="Microsoft Sans Serif" panose="020B0604020202020204" pitchFamily="34" charset="0"/>
                          </a:rPr>
                          <m:t>𝑝</m:t>
                        </m:r>
                      </m:sub>
                    </m:sSub>
                    <m:r>
                      <a:rPr lang="en-US" sz="2800" i="1">
                        <a:latin typeface="Segoe UI (Body)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=</m:t>
                    </m:r>
                    <m:r>
                      <a:rPr lang="en-US" sz="2800" b="0" i="1" smtClean="0">
                        <a:latin typeface="Segoe UI (Body)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84</m:t>
                    </m:r>
                    <m:r>
                      <a:rPr lang="en-US" sz="2800" i="1">
                        <a:latin typeface="Segoe UI (Body)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Segoe UI (Body)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parameter settings on an HDInsight cluster to find optimal parameters using grid search</a:t>
                </a:r>
              </a:p>
              <a:p>
                <a:pPr marL="0" indent="0">
                  <a:buNone/>
                </a:pPr>
                <a:endParaRPr lang="en-US" sz="2800" dirty="0">
                  <a:latin typeface="Segoe UI (Body)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r>
                  <a:rPr lang="en-US" sz="2800" dirty="0">
                    <a:latin typeface="Segoe UI (Body)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Distributed search improved </a:t>
                </a:r>
                <a:r>
                  <a:rPr lang="en-US" sz="2800" i="1" dirty="0">
                    <a:latin typeface="Segoe UI (Body)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mean absolute percent error</a:t>
                </a:r>
                <a:r>
                  <a:rPr lang="en-US" sz="2800" dirty="0">
                    <a:latin typeface="Segoe UI (Body)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Segoe UI (Body)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(</m:t>
                    </m:r>
                    <m:r>
                      <a:rPr lang="en-US" sz="2800" b="0" i="1" smtClean="0">
                        <a:latin typeface="Segoe UI (Body)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𝑀𝐴𝑃𝐸</m:t>
                    </m:r>
                    <m:r>
                      <a:rPr lang="en-US" sz="2800" b="0" i="0" smtClean="0">
                        <a:latin typeface="Segoe UI (Body)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Segoe UI (Body)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from</a:t>
                </a:r>
                <a:r>
                  <a:rPr lang="en-US" sz="2800" dirty="0">
                    <a:latin typeface="Segoe UI (Body)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9.1%</a:t>
                </a:r>
                <a:r>
                  <a:rPr lang="en-US" sz="2800" dirty="0">
                    <a:latin typeface="Segoe UI (Body)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to </a:t>
                </a:r>
                <a:r>
                  <a:rPr lang="en-US" sz="2800" dirty="0">
                    <a:latin typeface="Segoe UI (Body)"/>
                    <a:ea typeface="Cambria Math" panose="02040503050406030204" pitchFamily="18" charset="0"/>
                  </a:rPr>
                  <a:t>6.8%</a:t>
                </a:r>
                <a:endParaRPr lang="en-US" sz="2800" dirty="0">
                  <a:latin typeface="Segoe UI (Body)"/>
                  <a:ea typeface="Cambria Math" panose="02040503050406030204" pitchFamily="18" charset="0"/>
                  <a:cs typeface="Microsoft Sans Serif" panose="020B0604020202020204" pitchFamily="34" charset="0"/>
                </a:endParaRPr>
              </a:p>
              <a:p>
                <a:pPr lvl="1"/>
                <a:endParaRPr lang="en-US" sz="1400" dirty="0">
                  <a:latin typeface="Segoe UI (Body)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239" y="1478204"/>
                <a:ext cx="11653523" cy="4853440"/>
              </a:xfrm>
              <a:blipFill>
                <a:blip r:embed="rId2"/>
                <a:stretch>
                  <a:fillRect t="-125" r="-418" b="-9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822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266" y="260802"/>
            <a:ext cx="10515600" cy="1325563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</a:rPr>
              <a:t>Hierarchical Time Series (HTS) 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7990" y="1905639"/>
            <a:ext cx="4356847" cy="42492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Segoe UI (Body)"/>
              </a:rPr>
              <a:t>Australian tourism data set</a:t>
            </a:r>
          </a:p>
          <a:p>
            <a:pPr lvl="1"/>
            <a:endParaRPr lang="en-US" sz="1400" dirty="0">
              <a:latin typeface="Segoe UI (Body)"/>
            </a:endParaRPr>
          </a:p>
          <a:p>
            <a:r>
              <a:rPr lang="en-US" sz="2400" dirty="0">
                <a:latin typeface="Segoe UI (Body)"/>
              </a:rPr>
              <a:t>Forecasting nights spent by tourists in Australia:</a:t>
            </a:r>
          </a:p>
          <a:p>
            <a:pPr lvl="1"/>
            <a:r>
              <a:rPr lang="en-US" sz="1400" dirty="0">
                <a:latin typeface="Segoe UI (Body)"/>
              </a:rPr>
              <a:t>In total</a:t>
            </a:r>
          </a:p>
          <a:p>
            <a:pPr lvl="2"/>
            <a:r>
              <a:rPr lang="en-US" sz="1200" dirty="0">
                <a:latin typeface="Segoe UI (Body)"/>
              </a:rPr>
              <a:t>By state</a:t>
            </a:r>
          </a:p>
          <a:p>
            <a:pPr lvl="3"/>
            <a:r>
              <a:rPr lang="en-US" sz="1100" dirty="0">
                <a:latin typeface="Segoe UI (Body)"/>
              </a:rPr>
              <a:t>By city</a:t>
            </a:r>
          </a:p>
          <a:p>
            <a:pPr lvl="1"/>
            <a:endParaRPr lang="en-US" sz="1400" dirty="0">
              <a:latin typeface="Segoe UI (Body)"/>
            </a:endParaRPr>
          </a:p>
          <a:p>
            <a:r>
              <a:rPr lang="en-US" sz="2400" dirty="0">
                <a:latin typeface="Segoe UI (Body)"/>
              </a:rPr>
              <a:t>Several approaches:</a:t>
            </a:r>
          </a:p>
          <a:p>
            <a:pPr lvl="1"/>
            <a:r>
              <a:rPr lang="en-US" sz="1400" dirty="0">
                <a:latin typeface="Segoe UI (Body)"/>
              </a:rPr>
              <a:t>Bottom up</a:t>
            </a:r>
          </a:p>
          <a:p>
            <a:pPr lvl="1"/>
            <a:r>
              <a:rPr lang="en-US" sz="1400" dirty="0">
                <a:latin typeface="Segoe UI (Body)"/>
              </a:rPr>
              <a:t>Top down</a:t>
            </a:r>
          </a:p>
          <a:p>
            <a:pPr lvl="1"/>
            <a:r>
              <a:rPr lang="en-US" sz="1400" dirty="0">
                <a:latin typeface="Segoe UI (Body)"/>
              </a:rPr>
              <a:t>Middle out</a:t>
            </a:r>
          </a:p>
          <a:p>
            <a:pPr lvl="1"/>
            <a:r>
              <a:rPr lang="en-US" sz="1400" dirty="0">
                <a:latin typeface="Segoe UI (Body)"/>
              </a:rPr>
              <a:t>Combination </a:t>
            </a:r>
          </a:p>
          <a:p>
            <a:pPr lvl="1"/>
            <a:endParaRPr lang="en-US" sz="1400" dirty="0">
              <a:latin typeface="Segoe UI (Body)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40" y="1583350"/>
            <a:ext cx="5722310" cy="14823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8296" y="3030190"/>
            <a:ext cx="2387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Image source: https://www.otexts.org/fpp/9/4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2" y="3415235"/>
            <a:ext cx="6523975" cy="34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337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793" y="252089"/>
            <a:ext cx="10515600" cy="1142834"/>
          </a:xfrm>
        </p:spPr>
        <p:txBody>
          <a:bodyPr/>
          <a:lstStyle/>
          <a:p>
            <a:r>
              <a:rPr lang="en-NZ" sz="5400" b="1" dirty="0">
                <a:solidFill>
                  <a:schemeClr val="bg1"/>
                </a:solidFill>
              </a:rPr>
              <a:t>Real</a:t>
            </a:r>
            <a:r>
              <a:rPr lang="en-NZ" sz="5400" b="1" kern="0" dirty="0">
                <a:solidFill>
                  <a:schemeClr val="bg1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 </a:t>
            </a:r>
            <a:r>
              <a:rPr lang="en-NZ" sz="5400" b="1" dirty="0">
                <a:solidFill>
                  <a:schemeClr val="bg1"/>
                </a:solidFill>
              </a:rPr>
              <a:t>life</a:t>
            </a:r>
            <a:r>
              <a:rPr lang="en-NZ" sz="5400" b="1" kern="0" dirty="0">
                <a:solidFill>
                  <a:schemeClr val="bg1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 </a:t>
            </a:r>
            <a:r>
              <a:rPr lang="en-NZ" sz="5400" b="1" dirty="0">
                <a:solidFill>
                  <a:schemeClr val="bg1"/>
                </a:solidFill>
              </a:rPr>
              <a:t>example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7959"/>
            <a:ext cx="10515600" cy="1161500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Customer demand forecasting disaggregated by eight variables</a:t>
            </a:r>
          </a:p>
          <a:p>
            <a:r>
              <a:rPr lang="en-US" sz="2000" dirty="0">
                <a:latin typeface="+mn-lt"/>
              </a:rPr>
              <a:t>Middle out approach</a:t>
            </a:r>
          </a:p>
          <a:p>
            <a:pPr lvl="1"/>
            <a:r>
              <a:rPr lang="en-US" sz="1600" dirty="0"/>
              <a:t>Hierarchical time series forecasting to level L, then disaggregate the forecast down using historical proportions</a:t>
            </a: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076632" y="2175387"/>
          <a:ext cx="9933039" cy="508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10989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453" y="192438"/>
            <a:ext cx="10515600" cy="120557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Search space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1099"/>
            <a:ext cx="10515600" cy="526864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Segoe UI (Body)"/>
                <a:ea typeface="Microsoft Sans Serif" panose="020B0604020202020204" pitchFamily="34" charset="0"/>
                <a:cs typeface="Microsoft Sans Serif" panose="020B0604020202020204" pitchFamily="34" charset="0"/>
              </a:rPr>
              <a:t>Search space:</a:t>
            </a:r>
          </a:p>
          <a:p>
            <a:pPr lvl="1"/>
            <a:r>
              <a:rPr lang="en-US" dirty="0">
                <a:latin typeface="Segoe UI (Body)"/>
                <a:ea typeface="Microsoft Sans Serif" panose="020B0604020202020204" pitchFamily="34" charset="0"/>
                <a:cs typeface="Microsoft Sans Serif" panose="020B0604020202020204" pitchFamily="34" charset="0"/>
              </a:rPr>
              <a:t>Algorithm parameters</a:t>
            </a:r>
            <a:endParaRPr lang="en-US" sz="2400" dirty="0">
              <a:latin typeface="Segoe UI (Body)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sz="2400" dirty="0">
              <a:latin typeface="Segoe UI (Body)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 (Body)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 (Body)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r>
              <a:rPr lang="en-US" dirty="0">
                <a:latin typeface="Segoe UI (Body)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structure of the hierarchy</a:t>
            </a:r>
          </a:p>
          <a:p>
            <a:pPr marL="0" indent="0">
              <a:buNone/>
            </a:pPr>
            <a:endParaRPr lang="en-US" sz="2400" dirty="0">
              <a:latin typeface="Segoe UI (Body)"/>
            </a:endParaRPr>
          </a:p>
          <a:p>
            <a:pPr marL="0" indent="0">
              <a:buNone/>
            </a:pPr>
            <a:endParaRPr lang="en-US" sz="2400" dirty="0">
              <a:latin typeface="Segoe UI (Body)"/>
            </a:endParaRPr>
          </a:p>
          <a:p>
            <a:pPr marL="0" indent="0">
              <a:buNone/>
            </a:pPr>
            <a:endParaRPr lang="en-US" sz="2400" dirty="0">
              <a:latin typeface="Segoe UI (Body)"/>
            </a:endParaRPr>
          </a:p>
          <a:p>
            <a:r>
              <a:rPr lang="en-US" sz="2400" dirty="0">
                <a:latin typeface="Segoe UI (Body)"/>
              </a:rPr>
              <a:t>Total search space ~17000!</a:t>
            </a:r>
          </a:p>
          <a:p>
            <a:r>
              <a:rPr lang="en-US" sz="2400" dirty="0">
                <a:latin typeface="Segoe UI (Body)"/>
              </a:rPr>
              <a:t>HPC rather than Big Data problem</a:t>
            </a:r>
          </a:p>
          <a:p>
            <a:pPr lvl="1"/>
            <a:r>
              <a:rPr lang="en-US" sz="1800" dirty="0">
                <a:latin typeface="Segoe UI (Body)"/>
              </a:rPr>
              <a:t>Small cluster suffices</a:t>
            </a:r>
          </a:p>
          <a:p>
            <a:pPr lvl="1"/>
            <a:r>
              <a:rPr lang="en-US" sz="1800" dirty="0">
                <a:latin typeface="Segoe UI (Body)"/>
              </a:rPr>
              <a:t>HDInsight cluster with 4 nodes, 32 cores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18777" y="2297697"/>
            <a:ext cx="7330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Consolas" panose="020B0609020204030204" pitchFamily="49" charset="0"/>
              </a:rPr>
              <a:t>ts_method</a:t>
            </a:r>
            <a:r>
              <a:rPr lang="en-US" sz="1500" dirty="0">
                <a:latin typeface="Consolas" panose="020B0609020204030204" pitchFamily="49" charset="0"/>
              </a:rPr>
              <a:t> 	&lt;- c("</a:t>
            </a:r>
            <a:r>
              <a:rPr lang="en-US" sz="1500" dirty="0" err="1">
                <a:latin typeface="Consolas" panose="020B0609020204030204" pitchFamily="49" charset="0"/>
              </a:rPr>
              <a:t>arima</a:t>
            </a:r>
            <a:r>
              <a:rPr lang="en-US" sz="1500" dirty="0">
                <a:latin typeface="Consolas" panose="020B0609020204030204" pitchFamily="49" charset="0"/>
              </a:rPr>
              <a:t>", "</a:t>
            </a:r>
            <a:r>
              <a:rPr lang="en-US" sz="1500" dirty="0" err="1">
                <a:latin typeface="Consolas" panose="020B0609020204030204" pitchFamily="49" charset="0"/>
              </a:rPr>
              <a:t>ets</a:t>
            </a:r>
            <a:r>
              <a:rPr lang="en-US" sz="1500" dirty="0">
                <a:latin typeface="Consolas" panose="020B0609020204030204" pitchFamily="49" charset="0"/>
              </a:rPr>
              <a:t>", "</a:t>
            </a:r>
            <a:r>
              <a:rPr lang="en-US" sz="1500" dirty="0" err="1">
                <a:latin typeface="Consolas" panose="020B0609020204030204" pitchFamily="49" charset="0"/>
              </a:rPr>
              <a:t>rw</a:t>
            </a:r>
            <a:r>
              <a:rPr lang="en-US" sz="1500" dirty="0">
                <a:latin typeface="Consolas" panose="020B0609020204030204" pitchFamily="49" charset="0"/>
              </a:rPr>
              <a:t>")</a:t>
            </a:r>
          </a:p>
          <a:p>
            <a:r>
              <a:rPr lang="en-US" sz="1500" dirty="0" err="1">
                <a:latin typeface="Consolas" panose="020B0609020204030204" pitchFamily="49" charset="0"/>
              </a:rPr>
              <a:t>hts_method</a:t>
            </a:r>
            <a:r>
              <a:rPr lang="en-US" sz="1500" dirty="0">
                <a:latin typeface="Consolas" panose="020B0609020204030204" pitchFamily="49" charset="0"/>
              </a:rPr>
              <a:t> 	&lt;- c("</a:t>
            </a:r>
            <a:r>
              <a:rPr lang="en-US" sz="1500" dirty="0" err="1">
                <a:latin typeface="Consolas" panose="020B0609020204030204" pitchFamily="49" charset="0"/>
              </a:rPr>
              <a:t>bu</a:t>
            </a:r>
            <a:r>
              <a:rPr lang="en-US" sz="1500" dirty="0">
                <a:latin typeface="Consolas" panose="020B0609020204030204" pitchFamily="49" charset="0"/>
              </a:rPr>
              <a:t>", "comb", "</a:t>
            </a:r>
            <a:r>
              <a:rPr lang="en-US" sz="1500" dirty="0" err="1">
                <a:latin typeface="Consolas" panose="020B0609020204030204" pitchFamily="49" charset="0"/>
              </a:rPr>
              <a:t>tdgsa</a:t>
            </a:r>
            <a:r>
              <a:rPr lang="en-US" sz="1500" dirty="0">
                <a:latin typeface="Consolas" panose="020B0609020204030204" pitchFamily="49" charset="0"/>
              </a:rPr>
              <a:t>", "</a:t>
            </a:r>
            <a:r>
              <a:rPr lang="en-US" sz="1500" dirty="0" err="1">
                <a:latin typeface="Consolas" panose="020B0609020204030204" pitchFamily="49" charset="0"/>
              </a:rPr>
              <a:t>tdgsf</a:t>
            </a:r>
            <a:r>
              <a:rPr lang="en-US" sz="1500" dirty="0">
                <a:latin typeface="Consolas" panose="020B0609020204030204" pitchFamily="49" charset="0"/>
              </a:rPr>
              <a:t>", "</a:t>
            </a:r>
            <a:r>
              <a:rPr lang="en-US" sz="1500" dirty="0" err="1">
                <a:latin typeface="Consolas" panose="020B0609020204030204" pitchFamily="49" charset="0"/>
              </a:rPr>
              <a:t>tdfp</a:t>
            </a:r>
            <a:r>
              <a:rPr lang="en-US" sz="1500" dirty="0">
                <a:latin typeface="Consolas" panose="020B0609020204030204" pitchFamily="49" charset="0"/>
              </a:rPr>
              <a:t>")</a:t>
            </a:r>
          </a:p>
          <a:p>
            <a:r>
              <a:rPr lang="en-US" sz="1500" dirty="0" err="1">
                <a:latin typeface="Consolas" panose="020B0609020204030204" pitchFamily="49" charset="0"/>
              </a:rPr>
              <a:t>comb_hts_weights</a:t>
            </a:r>
            <a:r>
              <a:rPr lang="en-US" sz="1500" dirty="0">
                <a:latin typeface="Consolas" panose="020B0609020204030204" pitchFamily="49" charset="0"/>
              </a:rPr>
              <a:t> 	&lt;- c("</a:t>
            </a:r>
            <a:r>
              <a:rPr lang="en-US" sz="1500" dirty="0" err="1">
                <a:latin typeface="Consolas" panose="020B0609020204030204" pitchFamily="49" charset="0"/>
              </a:rPr>
              <a:t>sd</a:t>
            </a:r>
            <a:r>
              <a:rPr lang="en-US" sz="1500" dirty="0">
                <a:latin typeface="Consolas" panose="020B0609020204030204" pitchFamily="49" charset="0"/>
              </a:rPr>
              <a:t>", "none", "</a:t>
            </a:r>
            <a:r>
              <a:rPr lang="en-US" sz="1500" dirty="0" err="1">
                <a:latin typeface="Consolas" panose="020B0609020204030204" pitchFamily="49" charset="0"/>
              </a:rPr>
              <a:t>nseries</a:t>
            </a:r>
            <a:r>
              <a:rPr lang="en-US" sz="1500" dirty="0">
                <a:latin typeface="Consolas" panose="020B0609020204030204" pitchFamily="49" charset="0"/>
              </a:rPr>
              <a:t>”)</a:t>
            </a:r>
          </a:p>
          <a:p>
            <a:r>
              <a:rPr lang="en-US" sz="1500" dirty="0" err="1">
                <a:latin typeface="Consolas" panose="020B0609020204030204" pitchFamily="49" charset="0"/>
              </a:rPr>
              <a:t>hist_prop_window</a:t>
            </a:r>
            <a:r>
              <a:rPr lang="en-US" sz="1500" dirty="0">
                <a:latin typeface="Consolas" panose="020B0609020204030204" pitchFamily="49" charset="0"/>
              </a:rPr>
              <a:t> 	&lt;- c(3, 6, 9, 12)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6872833"/>
              </p:ext>
            </p:extLst>
          </p:nvPr>
        </p:nvGraphicFramePr>
        <p:xfrm>
          <a:off x="289453" y="3954986"/>
          <a:ext cx="5552766" cy="1057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90002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Iterative optimization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2014671" y="2270851"/>
            <a:ext cx="1478597" cy="825909"/>
          </a:xfrm>
          <a:custGeom>
            <a:avLst/>
            <a:gdLst>
              <a:gd name="connsiteX0" fmla="*/ 0 w 1357396"/>
              <a:gd name="connsiteY0" fmla="*/ 66983 h 669827"/>
              <a:gd name="connsiteX1" fmla="*/ 66983 w 1357396"/>
              <a:gd name="connsiteY1" fmla="*/ 0 h 669827"/>
              <a:gd name="connsiteX2" fmla="*/ 1290413 w 1357396"/>
              <a:gd name="connsiteY2" fmla="*/ 0 h 669827"/>
              <a:gd name="connsiteX3" fmla="*/ 1357396 w 1357396"/>
              <a:gd name="connsiteY3" fmla="*/ 66983 h 669827"/>
              <a:gd name="connsiteX4" fmla="*/ 1357396 w 1357396"/>
              <a:gd name="connsiteY4" fmla="*/ 602844 h 669827"/>
              <a:gd name="connsiteX5" fmla="*/ 1290413 w 1357396"/>
              <a:gd name="connsiteY5" fmla="*/ 669827 h 669827"/>
              <a:gd name="connsiteX6" fmla="*/ 66983 w 1357396"/>
              <a:gd name="connsiteY6" fmla="*/ 669827 h 669827"/>
              <a:gd name="connsiteX7" fmla="*/ 0 w 1357396"/>
              <a:gd name="connsiteY7" fmla="*/ 602844 h 669827"/>
              <a:gd name="connsiteX8" fmla="*/ 0 w 1357396"/>
              <a:gd name="connsiteY8" fmla="*/ 66983 h 66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7396" h="669827">
                <a:moveTo>
                  <a:pt x="0" y="66983"/>
                </a:moveTo>
                <a:cubicBezTo>
                  <a:pt x="0" y="29989"/>
                  <a:pt x="29989" y="0"/>
                  <a:pt x="66983" y="0"/>
                </a:cubicBezTo>
                <a:lnTo>
                  <a:pt x="1290413" y="0"/>
                </a:lnTo>
                <a:cubicBezTo>
                  <a:pt x="1327407" y="0"/>
                  <a:pt x="1357396" y="29989"/>
                  <a:pt x="1357396" y="66983"/>
                </a:cubicBezTo>
                <a:lnTo>
                  <a:pt x="1357396" y="602844"/>
                </a:lnTo>
                <a:cubicBezTo>
                  <a:pt x="1357396" y="639838"/>
                  <a:pt x="1327407" y="669827"/>
                  <a:pt x="1290413" y="669827"/>
                </a:cubicBezTo>
                <a:lnTo>
                  <a:pt x="66983" y="669827"/>
                </a:lnTo>
                <a:cubicBezTo>
                  <a:pt x="29989" y="669827"/>
                  <a:pt x="0" y="639838"/>
                  <a:pt x="0" y="602844"/>
                </a:cubicBezTo>
                <a:lnTo>
                  <a:pt x="0" y="6698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144" tIns="29144" rIns="29144" bIns="29144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Default settings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5460026" y="2312852"/>
            <a:ext cx="1855175" cy="1019321"/>
          </a:xfrm>
          <a:custGeom>
            <a:avLst/>
            <a:gdLst>
              <a:gd name="connsiteX0" fmla="*/ 0 w 1357396"/>
              <a:gd name="connsiteY0" fmla="*/ 66983 h 669827"/>
              <a:gd name="connsiteX1" fmla="*/ 66983 w 1357396"/>
              <a:gd name="connsiteY1" fmla="*/ 0 h 669827"/>
              <a:gd name="connsiteX2" fmla="*/ 1290413 w 1357396"/>
              <a:gd name="connsiteY2" fmla="*/ 0 h 669827"/>
              <a:gd name="connsiteX3" fmla="*/ 1357396 w 1357396"/>
              <a:gd name="connsiteY3" fmla="*/ 66983 h 669827"/>
              <a:gd name="connsiteX4" fmla="*/ 1357396 w 1357396"/>
              <a:gd name="connsiteY4" fmla="*/ 602844 h 669827"/>
              <a:gd name="connsiteX5" fmla="*/ 1290413 w 1357396"/>
              <a:gd name="connsiteY5" fmla="*/ 669827 h 669827"/>
              <a:gd name="connsiteX6" fmla="*/ 66983 w 1357396"/>
              <a:gd name="connsiteY6" fmla="*/ 669827 h 669827"/>
              <a:gd name="connsiteX7" fmla="*/ 0 w 1357396"/>
              <a:gd name="connsiteY7" fmla="*/ 602844 h 669827"/>
              <a:gd name="connsiteX8" fmla="*/ 0 w 1357396"/>
              <a:gd name="connsiteY8" fmla="*/ 66983 h 66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7396" h="669827">
                <a:moveTo>
                  <a:pt x="0" y="66983"/>
                </a:moveTo>
                <a:cubicBezTo>
                  <a:pt x="0" y="29989"/>
                  <a:pt x="29989" y="0"/>
                  <a:pt x="66983" y="0"/>
                </a:cubicBezTo>
                <a:lnTo>
                  <a:pt x="1290413" y="0"/>
                </a:lnTo>
                <a:cubicBezTo>
                  <a:pt x="1327407" y="0"/>
                  <a:pt x="1357396" y="29989"/>
                  <a:pt x="1357396" y="66983"/>
                </a:cubicBezTo>
                <a:lnTo>
                  <a:pt x="1357396" y="602844"/>
                </a:lnTo>
                <a:cubicBezTo>
                  <a:pt x="1357396" y="639838"/>
                  <a:pt x="1327407" y="669827"/>
                  <a:pt x="1290413" y="669827"/>
                </a:cubicBezTo>
                <a:lnTo>
                  <a:pt x="66983" y="669827"/>
                </a:lnTo>
                <a:cubicBezTo>
                  <a:pt x="29989" y="669827"/>
                  <a:pt x="0" y="639838"/>
                  <a:pt x="0" y="602844"/>
                </a:cubicBezTo>
                <a:lnTo>
                  <a:pt x="0" y="66983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29144" tIns="29144" rIns="29144" bIns="29144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Vary parameters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5572271" y="4678739"/>
            <a:ext cx="1779800" cy="988827"/>
          </a:xfrm>
          <a:custGeom>
            <a:avLst/>
            <a:gdLst>
              <a:gd name="connsiteX0" fmla="*/ 0 w 1357396"/>
              <a:gd name="connsiteY0" fmla="*/ 66983 h 669827"/>
              <a:gd name="connsiteX1" fmla="*/ 66983 w 1357396"/>
              <a:gd name="connsiteY1" fmla="*/ 0 h 669827"/>
              <a:gd name="connsiteX2" fmla="*/ 1290413 w 1357396"/>
              <a:gd name="connsiteY2" fmla="*/ 0 h 669827"/>
              <a:gd name="connsiteX3" fmla="*/ 1357396 w 1357396"/>
              <a:gd name="connsiteY3" fmla="*/ 66983 h 669827"/>
              <a:gd name="connsiteX4" fmla="*/ 1357396 w 1357396"/>
              <a:gd name="connsiteY4" fmla="*/ 602844 h 669827"/>
              <a:gd name="connsiteX5" fmla="*/ 1290413 w 1357396"/>
              <a:gd name="connsiteY5" fmla="*/ 669827 h 669827"/>
              <a:gd name="connsiteX6" fmla="*/ 66983 w 1357396"/>
              <a:gd name="connsiteY6" fmla="*/ 669827 h 669827"/>
              <a:gd name="connsiteX7" fmla="*/ 0 w 1357396"/>
              <a:gd name="connsiteY7" fmla="*/ 602844 h 669827"/>
              <a:gd name="connsiteX8" fmla="*/ 0 w 1357396"/>
              <a:gd name="connsiteY8" fmla="*/ 66983 h 66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7396" h="669827">
                <a:moveTo>
                  <a:pt x="0" y="66983"/>
                </a:moveTo>
                <a:cubicBezTo>
                  <a:pt x="0" y="29989"/>
                  <a:pt x="29989" y="0"/>
                  <a:pt x="66983" y="0"/>
                </a:cubicBezTo>
                <a:lnTo>
                  <a:pt x="1290413" y="0"/>
                </a:lnTo>
                <a:cubicBezTo>
                  <a:pt x="1327407" y="0"/>
                  <a:pt x="1357396" y="29989"/>
                  <a:pt x="1357396" y="66983"/>
                </a:cubicBezTo>
                <a:lnTo>
                  <a:pt x="1357396" y="602844"/>
                </a:lnTo>
                <a:cubicBezTo>
                  <a:pt x="1357396" y="639838"/>
                  <a:pt x="1327407" y="669827"/>
                  <a:pt x="1290413" y="669827"/>
                </a:cubicBezTo>
                <a:lnTo>
                  <a:pt x="66983" y="669827"/>
                </a:lnTo>
                <a:cubicBezTo>
                  <a:pt x="29989" y="669827"/>
                  <a:pt x="0" y="639838"/>
                  <a:pt x="0" y="602844"/>
                </a:cubicBezTo>
                <a:lnTo>
                  <a:pt x="0" y="66983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29144" tIns="29144" rIns="29144" bIns="29144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Vary hierarchy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0835" y="3038503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Baseline </a:t>
            </a:r>
          </a:p>
          <a:p>
            <a:pPr algn="ctr"/>
            <a:r>
              <a:rPr lang="en-US" b="1" dirty="0"/>
              <a:t>MAPE = 9.1%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73790" y="246117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 MAPE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52976" y="4715609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 MAPE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5199" y="1562965"/>
            <a:ext cx="8083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Iterative optimization made the search space tractable</a:t>
            </a:r>
          </a:p>
          <a:p>
            <a:pPr algn="ctr"/>
            <a:endParaRPr lang="en-US" sz="2000" dirty="0"/>
          </a:p>
        </p:txBody>
      </p:sp>
      <p:sp>
        <p:nvSpPr>
          <p:cNvPr id="22" name="Arrow: Curved Left 21"/>
          <p:cNvSpPr/>
          <p:nvPr/>
        </p:nvSpPr>
        <p:spPr>
          <a:xfrm>
            <a:off x="7455224" y="2759174"/>
            <a:ext cx="926547" cy="2719853"/>
          </a:xfrm>
          <a:prstGeom prst="curved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Arrow: Curved Left 22"/>
          <p:cNvSpPr/>
          <p:nvPr/>
        </p:nvSpPr>
        <p:spPr>
          <a:xfrm rot="10800000">
            <a:off x="4445346" y="2673558"/>
            <a:ext cx="926547" cy="2719853"/>
          </a:xfrm>
          <a:prstGeom prst="curved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677618" y="2673558"/>
            <a:ext cx="1133267" cy="10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9441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7338" y="346272"/>
            <a:ext cx="3703610" cy="5666154"/>
          </a:xfrm>
        </p:spPr>
        <p:txBody>
          <a:bodyPr>
            <a:noAutofit/>
          </a:bodyPr>
          <a:lstStyle/>
          <a:p>
            <a:r>
              <a:rPr lang="en-US" sz="1600" b="1" dirty="0"/>
              <a:t>RESULTS</a:t>
            </a:r>
            <a:br>
              <a:rPr lang="en-US" sz="1600" b="1" dirty="0"/>
            </a:br>
            <a:r>
              <a:rPr lang="en-US" sz="1600" b="1" dirty="0"/>
              <a:t>(LAST ROUND)</a:t>
            </a: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r>
              <a:rPr lang="en-US" sz="1400" b="1" dirty="0"/>
              <a:t>DEFAULT HIERARCHY</a:t>
            </a:r>
            <a:br>
              <a:rPr lang="en-US" sz="1400" b="1" dirty="0"/>
            </a:br>
            <a:r>
              <a:rPr lang="en-US" sz="1400" b="1" dirty="0"/>
              <a:t>VARYING PARAMETERS</a:t>
            </a:r>
            <a:br>
              <a:rPr lang="en-US" sz="1400" b="1" dirty="0"/>
            </a:br>
            <a:br>
              <a:rPr lang="en-US" sz="1400" dirty="0"/>
            </a:br>
            <a:r>
              <a:rPr lang="en-US" sz="1400" b="1" dirty="0"/>
              <a:t>Minimum MAPE</a:t>
            </a:r>
            <a:r>
              <a:rPr lang="en-US" sz="1400" dirty="0"/>
              <a:t>:  </a:t>
            </a:r>
            <a:r>
              <a:rPr lang="en-US" sz="1400" b="1" dirty="0"/>
              <a:t>6.789</a:t>
            </a:r>
            <a:r>
              <a:rPr lang="en-US" sz="1400" dirty="0"/>
              <a:t> </a:t>
            </a:r>
            <a:r>
              <a:rPr lang="en-US" sz="1400" b="1" dirty="0"/>
              <a:t>%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Optimal historical window for top-down proportions:  </a:t>
            </a:r>
            <a:r>
              <a:rPr lang="en-US" sz="1400" b="1" dirty="0"/>
              <a:t>3 months </a:t>
            </a:r>
            <a:br>
              <a:rPr lang="en-US" sz="1400" dirty="0"/>
            </a:br>
            <a:r>
              <a:rPr lang="en-US" sz="1400" dirty="0"/>
              <a:t>Optimal method for distributing forecasts within the hierarchy:  </a:t>
            </a:r>
            <a:r>
              <a:rPr lang="en-US" sz="1400" b="1" dirty="0"/>
              <a:t>Bottom-up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Optimal forecasting method:  </a:t>
            </a:r>
            <a:r>
              <a:rPr lang="en-US" sz="1400" b="1" dirty="0" err="1"/>
              <a:t>Arima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Number of jobs:  84 </a:t>
            </a:r>
            <a:br>
              <a:rPr lang="en-US" sz="1400" dirty="0"/>
            </a:br>
            <a:r>
              <a:rPr lang="en-US" sz="1400" dirty="0"/>
              <a:t>Total execution time:  7.183 min.</a:t>
            </a:r>
            <a:br>
              <a:rPr lang="en-US" sz="1400" dirty="0"/>
            </a:br>
            <a:r>
              <a:rPr lang="en-US" sz="1400" dirty="0"/>
              <a:t>Average run execution time:  1.872 min. 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en-US" sz="1400" b="1" dirty="0"/>
              <a:t>DEFAULT PARAMETERS</a:t>
            </a:r>
            <a:br>
              <a:rPr lang="en-US" sz="1400" b="1" dirty="0"/>
            </a:br>
            <a:r>
              <a:rPr lang="en-US" sz="1400" b="1" dirty="0"/>
              <a:t>VARYING HIERARCHY</a:t>
            </a:r>
            <a:br>
              <a:rPr lang="en-US" sz="1400" dirty="0"/>
            </a:br>
            <a:br>
              <a:rPr lang="en-US" sz="1400" dirty="0"/>
            </a:br>
            <a:r>
              <a:rPr lang="en-US" sz="1400" b="1" dirty="0"/>
              <a:t>Minimum obtained MAPE:  6.789 %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Best </a:t>
            </a:r>
            <a:r>
              <a:rPr lang="en-US" sz="1400" dirty="0" err="1"/>
              <a:t>vars</a:t>
            </a:r>
            <a:r>
              <a:rPr lang="en-US" sz="1400" dirty="0"/>
              <a:t> to run statistical forecast on:  </a:t>
            </a:r>
            <a:br>
              <a:rPr lang="en-US" sz="1400" dirty="0"/>
            </a:br>
            <a:r>
              <a:rPr lang="en-US" sz="1400" b="1" dirty="0"/>
              <a:t>Commodity, Container</a:t>
            </a:r>
            <a:br>
              <a:rPr lang="en-US" sz="1400" dirty="0"/>
            </a:br>
            <a:r>
              <a:rPr lang="en-US" sz="1400" dirty="0"/>
              <a:t>Number of jobs:  200 </a:t>
            </a:r>
            <a:br>
              <a:rPr lang="en-US" sz="1400" dirty="0"/>
            </a:br>
            <a:r>
              <a:rPr lang="en-US" sz="1400" dirty="0"/>
              <a:t>Total execution time:  695.7 min. </a:t>
            </a:r>
            <a:br>
              <a:rPr lang="en-US" sz="1400" dirty="0"/>
            </a:br>
            <a:r>
              <a:rPr lang="en-US" sz="1400" dirty="0"/>
              <a:t>Average run execution time:  144.6 min.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929" y="764499"/>
            <a:ext cx="7732276" cy="53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519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615" y="4548552"/>
            <a:ext cx="10515600" cy="1609969"/>
          </a:xfrm>
        </p:spPr>
        <p:txBody>
          <a:bodyPr>
            <a:noAutofit/>
          </a:bodyPr>
          <a:lstStyle/>
          <a:p>
            <a:endParaRPr lang="en-US" sz="1900" dirty="0">
              <a:solidFill>
                <a:schemeClr val="tx1"/>
              </a:solidFill>
              <a:latin typeface="+mn-lt"/>
            </a:endParaRPr>
          </a:p>
          <a:p>
            <a:r>
              <a:rPr lang="en-US" sz="1900" dirty="0">
                <a:solidFill>
                  <a:schemeClr val="tx1"/>
                </a:solidFill>
                <a:latin typeface="+mn-lt"/>
              </a:rPr>
              <a:t>R Server on HDInsight cluster allows for an efficient search of the parameter grid to find optimal model parameters</a:t>
            </a:r>
          </a:p>
          <a:p>
            <a:endParaRPr lang="en-US" sz="1900" dirty="0">
              <a:solidFill>
                <a:schemeClr val="tx1"/>
              </a:solidFill>
              <a:latin typeface="+mn-lt"/>
            </a:endParaRPr>
          </a:p>
          <a:p>
            <a:r>
              <a:rPr lang="en-US" sz="1900" dirty="0">
                <a:solidFill>
                  <a:schemeClr val="tx1"/>
                </a:solidFill>
                <a:latin typeface="+mn-lt"/>
              </a:rPr>
              <a:t>For many HPC problems, a small cluster may be sufficient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887778"/>
            <a:ext cx="10515600" cy="752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7615" y="1365310"/>
            <a:ext cx="10515600" cy="1852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MAPE improved from 9.1% to </a:t>
            </a:r>
            <a:r>
              <a:rPr lang="en-US" sz="2000" dirty="0"/>
              <a:t>6.8%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US" sz="2000" dirty="0"/>
              <a:t>Total execution time ~1 day, if ran serially it would take ~40 days</a:t>
            </a:r>
          </a:p>
          <a:p>
            <a:endParaRPr lang="en-US" sz="2000" dirty="0"/>
          </a:p>
          <a:p>
            <a:r>
              <a:rPr lang="en-US" sz="2000" dirty="0"/>
              <a:t>Optimal result was counterintuitive compared to the initial guess</a:t>
            </a:r>
          </a:p>
          <a:p>
            <a:pPr lvl="1"/>
            <a:r>
              <a:rPr lang="en-US" sz="1600" dirty="0"/>
              <a:t>“Middle-out” approach avoids problems with highly disaggregated time series</a:t>
            </a:r>
          </a:p>
        </p:txBody>
      </p:sp>
    </p:spTree>
    <p:extLst>
      <p:ext uri="{BB962C8B-B14F-4D97-AF65-F5344CB8AC3E}">
        <p14:creationId xmlns:p14="http://schemas.microsoft.com/office/powerpoint/2010/main" val="9389991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9366" y="280912"/>
            <a:ext cx="10515600" cy="833584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Reference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9891" y="2037845"/>
            <a:ext cx="111134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Sample demo on the tutorial github: </a:t>
            </a:r>
            <a:r>
              <a:rPr lang="en-US" sz="2800" i="1" dirty="0" err="1"/>
              <a:t>sample_demo.R</a:t>
            </a:r>
            <a:endParaRPr lang="en-US" sz="2800" i="1" dirty="0"/>
          </a:p>
          <a:p>
            <a:r>
              <a:rPr lang="en-US" sz="2800" dirty="0"/>
              <a:t>http://tinyurl.com/KDD2016RCode/UseCaseHTS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HDInsight </a:t>
            </a:r>
          </a:p>
          <a:p>
            <a:r>
              <a:rPr lang="en-US" sz="2800" dirty="0"/>
              <a:t>https://azure.microsoft.com/en-us/services/hdinsight/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Hyndman, R.J. and </a:t>
            </a:r>
            <a:r>
              <a:rPr lang="en-US" sz="2800" dirty="0" err="1"/>
              <a:t>Athanasopoulos</a:t>
            </a:r>
            <a:r>
              <a:rPr lang="en-US" sz="2800" dirty="0"/>
              <a:t>, G. (2013) Forecasting: principles and practice. </a:t>
            </a:r>
            <a:r>
              <a:rPr lang="en-US" sz="2800" dirty="0" err="1"/>
              <a:t>OTexts</a:t>
            </a:r>
            <a:r>
              <a:rPr lang="en-US" sz="2800" dirty="0"/>
              <a:t>: Melbourne, Australia. </a:t>
            </a:r>
            <a:r>
              <a:rPr lang="en-US" sz="2800" dirty="0">
                <a:hlinkClick r:id="rId2"/>
              </a:rPr>
              <a:t>http://otexts.org/fpp/</a:t>
            </a:r>
            <a:r>
              <a:rPr lang="en-US" sz="28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70530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11553069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R ranks #5 in </a:t>
            </a:r>
            <a:r>
              <a:rPr lang="en-US" sz="4705" b="1" dirty="0">
                <a:solidFill>
                  <a:schemeClr val="bg1"/>
                </a:solidFill>
                <a:hlinkClick r:id="rId3"/>
              </a:rPr>
              <a:t>IEEE Spectrum July 2016  </a:t>
            </a:r>
            <a:endParaRPr lang="en-US" sz="4705" b="1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06609" y="1394923"/>
            <a:ext cx="9989244" cy="5382395"/>
            <a:chOff x="564686" y="940879"/>
            <a:chExt cx="10475899" cy="5559808"/>
          </a:xfrm>
        </p:grpSpPr>
        <p:grpSp>
          <p:nvGrpSpPr>
            <p:cNvPr id="6" name="Group 5"/>
            <p:cNvGrpSpPr/>
            <p:nvPr/>
          </p:nvGrpSpPr>
          <p:grpSpPr>
            <a:xfrm>
              <a:off x="564686" y="1552233"/>
              <a:ext cx="10475899" cy="4948454"/>
              <a:chOff x="564686" y="507209"/>
              <a:chExt cx="10475899" cy="494845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913183" y="537944"/>
                <a:ext cx="3127402" cy="4917719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686" y="507209"/>
                <a:ext cx="3590925" cy="489473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55611" y="545629"/>
                <a:ext cx="3232577" cy="4863994"/>
              </a:xfrm>
              <a:prstGeom prst="rect">
                <a:avLst/>
              </a:prstGeom>
            </p:spPr>
          </p:pic>
          <p:cxnSp>
            <p:nvCxnSpPr>
              <p:cNvPr id="13" name="Curved Connector 12"/>
              <p:cNvCxnSpPr/>
              <p:nvPr/>
            </p:nvCxnSpPr>
            <p:spPr>
              <a:xfrm>
                <a:off x="7330568" y="1106501"/>
                <a:ext cx="645459" cy="407254"/>
              </a:xfrm>
              <a:prstGeom prst="curvedConnector3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urved Connector 13"/>
              <p:cNvCxnSpPr/>
              <p:nvPr/>
            </p:nvCxnSpPr>
            <p:spPr>
              <a:xfrm flipV="1">
                <a:off x="7284464" y="1098817"/>
                <a:ext cx="699247" cy="453358"/>
              </a:xfrm>
              <a:prstGeom prst="curvedConnector3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urved Connector 14"/>
              <p:cNvCxnSpPr/>
              <p:nvPr/>
            </p:nvCxnSpPr>
            <p:spPr>
              <a:xfrm>
                <a:off x="7284464" y="1990165"/>
                <a:ext cx="699247" cy="484094"/>
              </a:xfrm>
              <a:prstGeom prst="curvedConnector3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urved Connector 15"/>
              <p:cNvCxnSpPr/>
              <p:nvPr/>
            </p:nvCxnSpPr>
            <p:spPr>
              <a:xfrm flipV="1">
                <a:off x="7207624" y="1990165"/>
                <a:ext cx="776087" cy="484094"/>
              </a:xfrm>
              <a:prstGeom prst="curvedConnector3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urved Connector 16"/>
              <p:cNvCxnSpPr/>
              <p:nvPr/>
            </p:nvCxnSpPr>
            <p:spPr>
              <a:xfrm>
                <a:off x="6961734" y="2889197"/>
                <a:ext cx="1014293" cy="484094"/>
              </a:xfrm>
              <a:prstGeom prst="curvedConnector3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urved Connector 17"/>
              <p:cNvCxnSpPr/>
              <p:nvPr/>
            </p:nvCxnSpPr>
            <p:spPr>
              <a:xfrm flipV="1">
                <a:off x="6907946" y="2889197"/>
                <a:ext cx="1068081" cy="484094"/>
              </a:xfrm>
              <a:prstGeom prst="curvedConnector3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6808054" y="3788229"/>
                <a:ext cx="1162749" cy="7684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6785002" y="4256954"/>
                <a:ext cx="1185801" cy="15369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6539113" y="4694945"/>
                <a:ext cx="1436914" cy="23052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989091" y="940879"/>
              <a:ext cx="1250344" cy="68322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8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2016</a:t>
              </a:r>
              <a:endPara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851712" y="940879"/>
              <a:ext cx="1250344" cy="68322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8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2015</a:t>
              </a:r>
              <a:endPara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282222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55024"/>
            <a:ext cx="12191999" cy="1447060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Distributed model training and parameter optimization: Learning Curves on Big Data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135112" y="3821798"/>
            <a:ext cx="4842091" cy="3810000"/>
            <a:chOff x="-165848" y="3629179"/>
            <a:chExt cx="4842091" cy="3810000"/>
          </a:xfrm>
        </p:grpSpPr>
        <p:pic>
          <p:nvPicPr>
            <p:cNvPr id="2058" name="Picture 10" descr="https://pbs.twimg.com/profile_images/1621016161/BIG_400x4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848" y="3629179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350239" y="5618703"/>
              <a:ext cx="13260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ea typeface="Microsoft YaHei" panose="020B0503020204020204" pitchFamily="34" charset="-122"/>
                </a:rPr>
                <a:t>2016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381589" y="5798964"/>
            <a:ext cx="5714691" cy="861774"/>
          </a:xfrm>
          <a:prstGeom prst="rect">
            <a:avLst/>
          </a:prstGeom>
          <a:solidFill>
            <a:srgbClr val="2E63A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Robert Horton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endParaRPr lang="pt-BR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2308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103" y="1027906"/>
            <a:ext cx="7718831" cy="5770192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Learning Curve</a:t>
            </a:r>
          </a:p>
        </p:txBody>
      </p:sp>
    </p:spTree>
    <p:extLst>
      <p:ext uri="{BB962C8B-B14F-4D97-AF65-F5344CB8AC3E}">
        <p14:creationId xmlns:p14="http://schemas.microsoft.com/office/powerpoint/2010/main" val="10553944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revolution-computing.typepad.com/.a/6a010534b1db25970b01b7c82b37f1970b-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309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66000" y="6207760"/>
            <a:ext cx="469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From blog post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hlinkClick r:id="rId3"/>
              </a:rPr>
              <a:t>“Learning from Learning Curves”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76372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29820" y="3190602"/>
            <a:ext cx="2965265" cy="126425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8000" dirty="0">
                <a:latin typeface="+mn-lt"/>
              </a:rPr>
              <a:t>Demo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1771589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602673" y="3439391"/>
            <a:ext cx="4800600" cy="2337954"/>
          </a:xfrm>
          <a:prstGeom prst="roundRect">
            <a:avLst/>
          </a:prstGeom>
          <a:solidFill>
            <a:srgbClr val="FFFF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sim_data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5452"/>
            <a:ext cx="10515600" cy="499970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Inputs: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x1 = sample(categories, N, replace=TRUE)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Outcomes: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y1 = 100 + </a:t>
            </a:r>
            <a:r>
              <a:rPr lang="en-US" dirty="0" err="1">
                <a:latin typeface="Consolas" panose="020B0609020204030204" pitchFamily="49" charset="0"/>
              </a:rPr>
              <a:t>ifelse</a:t>
            </a:r>
            <a:r>
              <a:rPr lang="en-US" dirty="0">
                <a:latin typeface="Consolas" panose="020B0609020204030204" pitchFamily="49" charset="0"/>
              </a:rPr>
              <a:t>(x1==x2, 10, 0) + </a:t>
            </a:r>
            <a:r>
              <a:rPr lang="en-US" dirty="0" err="1">
                <a:latin typeface="Consolas" panose="020B0609020204030204" pitchFamily="49" charset="0"/>
              </a:rPr>
              <a:t>rnorm</a:t>
            </a:r>
            <a:r>
              <a:rPr lang="en-US" dirty="0">
                <a:latin typeface="Consolas" panose="020B0609020204030204" pitchFamily="49" charset="0"/>
              </a:rPr>
              <a:t>(N, </a:t>
            </a:r>
            <a:r>
              <a:rPr lang="en-US" dirty="0" err="1">
                <a:latin typeface="Consolas" panose="020B0609020204030204" pitchFamily="49" charset="0"/>
              </a:rPr>
              <a:t>sd</a:t>
            </a:r>
            <a:r>
              <a:rPr lang="en-US" dirty="0">
                <a:latin typeface="Consolas" panose="020B0609020204030204" pitchFamily="49" charset="0"/>
              </a:rPr>
              <a:t>=noise),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y2 = 100 +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ifelse</a:t>
            </a:r>
            <a:r>
              <a:rPr lang="en-US" dirty="0">
                <a:latin typeface="Consolas" panose="020B0609020204030204" pitchFamily="49" charset="0"/>
              </a:rPr>
              <a:t>(x1==x2, 16, 0) +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ifelse</a:t>
            </a:r>
            <a:r>
              <a:rPr lang="en-US" dirty="0">
                <a:latin typeface="Consolas" panose="020B0609020204030204" pitchFamily="49" charset="0"/>
              </a:rPr>
              <a:t>(x3==x4, 8, 0) +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ifelse</a:t>
            </a:r>
            <a:r>
              <a:rPr lang="en-US" dirty="0">
                <a:latin typeface="Consolas" panose="020B0609020204030204" pitchFamily="49" charset="0"/>
              </a:rPr>
              <a:t>(x5==x6, 4, 0) +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ifelse</a:t>
            </a:r>
            <a:r>
              <a:rPr lang="en-US" dirty="0">
                <a:latin typeface="Consolas" panose="020B0609020204030204" pitchFamily="49" charset="0"/>
              </a:rPr>
              <a:t>(x7==x8, 2, 0) +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rnorm</a:t>
            </a:r>
            <a:r>
              <a:rPr lang="en-US" dirty="0">
                <a:latin typeface="Consolas" panose="020B0609020204030204" pitchFamily="49" charset="0"/>
              </a:rPr>
              <a:t>(N, </a:t>
            </a:r>
            <a:r>
              <a:rPr lang="en-US" dirty="0" err="1">
                <a:latin typeface="Consolas" panose="020B0609020204030204" pitchFamily="49" charset="0"/>
              </a:rPr>
              <a:t>sd</a:t>
            </a:r>
            <a:r>
              <a:rPr lang="en-US" dirty="0">
                <a:latin typeface="Consolas" panose="020B0609020204030204" pitchFamily="49" charset="0"/>
              </a:rPr>
              <a:t>=noise),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bad_widget</a:t>
            </a:r>
            <a:r>
              <a:rPr lang="en-US" dirty="0">
                <a:latin typeface="Consolas" panose="020B0609020204030204" pitchFamily="49" charset="0"/>
              </a:rPr>
              <a:t> = y2 &gt; threshold</a:t>
            </a:r>
          </a:p>
        </p:txBody>
      </p:sp>
    </p:spTree>
    <p:extLst>
      <p:ext uri="{BB962C8B-B14F-4D97-AF65-F5344CB8AC3E}">
        <p14:creationId xmlns:p14="http://schemas.microsoft.com/office/powerpoint/2010/main" val="67118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Dynamic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5452"/>
            <a:ext cx="10515600" cy="4999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 err="1">
                <a:solidFill>
                  <a:schemeClr val="accent1">
                    <a:lumMod val="50000"/>
                  </a:schemeClr>
                </a:solidFill>
              </a:rPr>
              <a:t>row_tagger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set.seed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chunk_num</a:t>
            </a:r>
            <a:r>
              <a:rPr lang="en-US" dirty="0">
                <a:latin typeface="Consolas" panose="020B0609020204030204" pitchFamily="49" charset="0"/>
              </a:rPr>
              <a:t> + salt)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kfold</a:t>
            </a:r>
            <a:r>
              <a:rPr lang="en-US" dirty="0">
                <a:latin typeface="Consolas" panose="020B0609020204030204" pitchFamily="49" charset="0"/>
              </a:rPr>
              <a:t> &lt;- sample(1:kfolds, size=</a:t>
            </a:r>
            <a:r>
              <a:rPr lang="en-US" dirty="0" err="1">
                <a:latin typeface="Consolas" panose="020B0609020204030204" pitchFamily="49" charset="0"/>
              </a:rPr>
              <a:t>num_rows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	replace=TRUE)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in_test_set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kfold</a:t>
            </a:r>
            <a:r>
              <a:rPr lang="en-US" dirty="0">
                <a:latin typeface="Consolas" panose="020B0609020204030204" pitchFamily="49" charset="0"/>
              </a:rPr>
              <a:t> == </a:t>
            </a:r>
            <a:r>
              <a:rPr lang="en-US" dirty="0" err="1">
                <a:latin typeface="Consolas" panose="020B0609020204030204" pitchFamily="49" charset="0"/>
              </a:rPr>
              <a:t>kfold_id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num_training_candidates</a:t>
            </a:r>
            <a:r>
              <a:rPr lang="en-US" dirty="0">
                <a:latin typeface="Consolas" panose="020B0609020204030204" pitchFamily="49" charset="0"/>
              </a:rPr>
              <a:t> &lt;- sum(!</a:t>
            </a:r>
            <a:r>
              <a:rPr lang="en-US" dirty="0" err="1">
                <a:latin typeface="Consolas" panose="020B0609020204030204" pitchFamily="49" charset="0"/>
              </a:rPr>
              <a:t>in_test_set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keepers &lt;- sample(</a:t>
            </a:r>
            <a:r>
              <a:rPr lang="en-US" dirty="0" err="1">
                <a:latin typeface="Consolas" panose="020B0609020204030204" pitchFamily="49" charset="0"/>
              </a:rPr>
              <a:t>rowNums</a:t>
            </a:r>
            <a:r>
              <a:rPr lang="en-US" dirty="0">
                <a:latin typeface="Consolas" panose="020B0609020204030204" pitchFamily="49" charset="0"/>
              </a:rPr>
              <a:t>[!</a:t>
            </a:r>
            <a:r>
              <a:rPr lang="en-US" dirty="0" err="1">
                <a:latin typeface="Consolas" panose="020B0609020204030204" pitchFamily="49" charset="0"/>
              </a:rPr>
              <a:t>in_test_set</a:t>
            </a:r>
            <a:r>
              <a:rPr lang="en-US" dirty="0">
                <a:latin typeface="Consolas" panose="020B0609020204030204" pitchFamily="49" charset="0"/>
              </a:rPr>
              <a:t>],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prob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</a:rPr>
              <a:t>num_training_candidates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data_list$in_training_set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rowNums</a:t>
            </a:r>
            <a:r>
              <a:rPr lang="en-US" dirty="0">
                <a:latin typeface="Consolas" panose="020B0609020204030204" pitchFamily="49" charset="0"/>
              </a:rPr>
              <a:t> %in% keepers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data_list$in_test_set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in_test_set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375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Dynamic Scoring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5452"/>
            <a:ext cx="10515600" cy="4999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On each chunk: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residual &lt;- </a:t>
            </a:r>
            <a:r>
              <a:rPr lang="en-US" dirty="0" err="1">
                <a:latin typeface="Consolas" panose="020B0609020204030204" pitchFamily="49" charset="0"/>
              </a:rPr>
              <a:t>rxPredict</a:t>
            </a:r>
            <a:r>
              <a:rPr lang="en-US" dirty="0">
                <a:latin typeface="Consolas" panose="020B0609020204030204" pitchFamily="49" charset="0"/>
              </a:rPr>
              <a:t>(model,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&lt;selected cases&gt;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SSE &lt;- SSE + sum(residual^2, na.rm=TRUE)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rowCount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rowCount</a:t>
            </a:r>
            <a:r>
              <a:rPr lang="en-US" dirty="0">
                <a:latin typeface="Consolas" panose="020B0609020204030204" pitchFamily="49" charset="0"/>
              </a:rPr>
              <a:t> + sum(!is.na(residual))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On overall results: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sqrt</a:t>
            </a:r>
            <a:r>
              <a:rPr lang="en-US" dirty="0">
                <a:latin typeface="Consolas" panose="020B0609020204030204" pitchFamily="49" charset="0"/>
              </a:rPr>
              <a:t>(SSE/</a:t>
            </a:r>
            <a:r>
              <a:rPr lang="en-US" dirty="0" err="1">
                <a:latin typeface="Consolas" panose="020B0609020204030204" pitchFamily="49" charset="0"/>
              </a:rPr>
              <a:t>rowCount</a:t>
            </a:r>
            <a:r>
              <a:rPr lang="en-US" dirty="0">
                <a:latin typeface="Consolas" panose="020B0609020204030204" pitchFamily="49" charset="0"/>
              </a:rPr>
              <a:t>)) </a:t>
            </a:r>
            <a:r>
              <a:rPr lang="en-US" i="1" dirty="0">
                <a:latin typeface="Consolas" panose="020B0609020204030204" pitchFamily="49" charset="0"/>
              </a:rPr>
              <a:t># root mean square error</a:t>
            </a:r>
          </a:p>
        </p:txBody>
      </p:sp>
    </p:spTree>
    <p:extLst>
      <p:ext uri="{BB962C8B-B14F-4D97-AF65-F5344CB8AC3E}">
        <p14:creationId xmlns:p14="http://schemas.microsoft.com/office/powerpoint/2010/main" val="20979025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90" y="0"/>
            <a:ext cx="7086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10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620" y="0"/>
            <a:ext cx="900476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27027" y="519545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Simulated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input cardinality 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10M rows</a:t>
            </a:r>
          </a:p>
        </p:txBody>
      </p:sp>
    </p:spTree>
    <p:extLst>
      <p:ext uri="{BB962C8B-B14F-4D97-AF65-F5344CB8AC3E}">
        <p14:creationId xmlns:p14="http://schemas.microsoft.com/office/powerpoint/2010/main" val="17239622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14" y="1027906"/>
            <a:ext cx="9553644" cy="5886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446" y="94962"/>
            <a:ext cx="5074227" cy="788266"/>
          </a:xfrm>
        </p:spPr>
        <p:txBody>
          <a:bodyPr/>
          <a:lstStyle/>
          <a:p>
            <a:r>
              <a:rPr lang="en-US" dirty="0"/>
              <a:t>Tuning Boosted Trees</a:t>
            </a:r>
          </a:p>
        </p:txBody>
      </p:sp>
    </p:spTree>
    <p:extLst>
      <p:ext uri="{BB962C8B-B14F-4D97-AF65-F5344CB8AC3E}">
        <p14:creationId xmlns:p14="http://schemas.microsoft.com/office/powerpoint/2010/main" val="1518547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9655112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Preferred language by Analytics Pros</a:t>
            </a:r>
          </a:p>
        </p:txBody>
      </p:sp>
      <p:sp>
        <p:nvSpPr>
          <p:cNvPr id="2" name="Rectangle 1"/>
          <p:cNvSpPr/>
          <p:nvPr/>
        </p:nvSpPr>
        <p:spPr>
          <a:xfrm>
            <a:off x="226555" y="6474030"/>
            <a:ext cx="545989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hlinkClick r:id="rId3"/>
              </a:rPr>
              <a:t>Source</a:t>
            </a:r>
            <a:r>
              <a:rPr lang="en-US" sz="1050" dirty="0">
                <a:hlinkClick r:id="rId3"/>
              </a:rPr>
              <a:t>: SAS, R or Python Survey 2016, by </a:t>
            </a:r>
            <a:r>
              <a:rPr lang="en-US" sz="1050" dirty="0" err="1">
                <a:hlinkClick r:id="rId3"/>
              </a:rPr>
              <a:t>Burtch</a:t>
            </a:r>
            <a:r>
              <a:rPr lang="en-US" sz="1050" dirty="0">
                <a:hlinkClick r:id="rId3"/>
              </a:rPr>
              <a:t> Works</a:t>
            </a:r>
            <a:endParaRPr lang="en-US" sz="1050" dirty="0"/>
          </a:p>
        </p:txBody>
      </p:sp>
      <p:pic>
        <p:nvPicPr>
          <p:cNvPr id="1026" name="Picture 2" descr="Overall Donu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565" y="2003817"/>
            <a:ext cx="4256590" cy="41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82383" y="3241979"/>
            <a:ext cx="35128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Which do you prefer to use: SAS, R, or Python?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416742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510" y="277581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Examples with Real Data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39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335" y="1123538"/>
            <a:ext cx="7809033" cy="557788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rxDForest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43678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14745" y="354734"/>
            <a:ext cx="2455718" cy="35626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rxBTrees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maxDepth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vs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learningRate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463" y="274320"/>
            <a:ext cx="877824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776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55024"/>
            <a:ext cx="12191999" cy="1447060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Overview of open libraries of R templates and examples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135112" y="3821798"/>
            <a:ext cx="4842091" cy="3810000"/>
            <a:chOff x="-165848" y="3629179"/>
            <a:chExt cx="4842091" cy="3810000"/>
          </a:xfrm>
        </p:grpSpPr>
        <p:pic>
          <p:nvPicPr>
            <p:cNvPr id="2058" name="Picture 10" descr="https://pbs.twimg.com/profile_images/1621016161/BIG_400x4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848" y="3629179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350239" y="5618703"/>
              <a:ext cx="13260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ea typeface="Microsoft YaHei" panose="020B0503020204020204" pitchFamily="34" charset="-122"/>
                </a:rPr>
                <a:t>2016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381589" y="5798964"/>
            <a:ext cx="5714691" cy="861774"/>
          </a:xfrm>
          <a:prstGeom prst="rect">
            <a:avLst/>
          </a:prstGeom>
          <a:solidFill>
            <a:srgbClr val="2E63A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Katherine Zhao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endParaRPr lang="pt-BR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9120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11284127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Overview of open libraries of R templates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5252" y="1848371"/>
            <a:ext cx="11026589" cy="4510528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Tutorial material and slides are available: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tinyurl.com/KDD2016R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</a:p>
          <a:p>
            <a:pPr marL="0" indent="0">
              <a:lnSpc>
                <a:spcPct val="160000"/>
              </a:lnSpc>
              <a:buNone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6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 Server for Machine Learning examples: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tinyurl.com/2016MRS4ML</a:t>
            </a:r>
          </a:p>
        </p:txBody>
      </p:sp>
    </p:spTree>
    <p:extLst>
      <p:ext uri="{BB962C8B-B14F-4D97-AF65-F5344CB8AC3E}">
        <p14:creationId xmlns:p14="http://schemas.microsoft.com/office/powerpoint/2010/main" val="648376950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11284127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  <a:hlinkClick r:id="rId3"/>
              </a:rPr>
              <a:t>Cortana Intelligence Gallery</a:t>
            </a:r>
            <a:endParaRPr lang="en-US" sz="4705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55" y="1394923"/>
            <a:ext cx="11964891" cy="546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96142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11747731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An end-to-end solution with R Server and Spark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581526"/>
            <a:ext cx="12197287" cy="50177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2903880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11747731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Scale on big data - R Server </a:t>
            </a:r>
            <a:r>
              <a:rPr lang="en-US" sz="4705" b="1">
                <a:solidFill>
                  <a:schemeClr val="bg1"/>
                </a:solidFill>
              </a:rPr>
              <a:t>+ Azure</a:t>
            </a:r>
            <a:endParaRPr lang="en-US" sz="4705" b="1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038701" y="3920496"/>
            <a:ext cx="1453663" cy="1187940"/>
            <a:chOff x="1000369" y="3038855"/>
            <a:chExt cx="1453663" cy="11879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316" y="3038855"/>
              <a:ext cx="780290" cy="78029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00369" y="3727940"/>
              <a:ext cx="1453663" cy="49885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1100" b="1" dirty="0">
                  <a:solidFill>
                    <a:srgbClr val="0079D6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Azure Blob Storage</a:t>
              </a:r>
            </a:p>
          </p:txBody>
        </p:sp>
      </p:grpSp>
      <p:pic>
        <p:nvPicPr>
          <p:cNvPr id="1026" name="Picture 2" descr="http://spark.apache.org/images/spark-logo-trademar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657" y="4789331"/>
            <a:ext cx="1093072" cy="58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411472" y="3238384"/>
            <a:ext cx="1002852" cy="1100857"/>
            <a:chOff x="3604292" y="2658343"/>
            <a:chExt cx="1002852" cy="11008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093" y="2658343"/>
              <a:ext cx="780290" cy="78029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604292" y="3260345"/>
              <a:ext cx="1002852" cy="49885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  <a:defRPr sz="1100" b="1">
                  <a:solidFill>
                    <a:srgbClr val="0079D6"/>
                  </a:solidFill>
                  <a:ea typeface="Segoe UI Black" panose="020B0A02040204020203" pitchFamily="34" charset="0"/>
                  <a:cs typeface="Segoe UI Black" panose="020B0A02040204020203" pitchFamily="34" charset="0"/>
                </a:defRPr>
              </a:lvl1pPr>
            </a:lstStyle>
            <a:p>
              <a:r>
                <a:rPr lang="en-US" dirty="0"/>
                <a:t>HDInsight</a:t>
              </a:r>
            </a:p>
          </p:txBody>
        </p:sp>
      </p:grpSp>
      <p:sp>
        <p:nvSpPr>
          <p:cNvPr id="11" name="Left Brace 10"/>
          <p:cNvSpPr/>
          <p:nvPr/>
        </p:nvSpPr>
        <p:spPr>
          <a:xfrm>
            <a:off x="4043987" y="3151304"/>
            <a:ext cx="194150" cy="2313216"/>
          </a:xfrm>
          <a:prstGeom prst="leftBrace">
            <a:avLst/>
          </a:prstGeom>
          <a:ln w="28575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10800000">
            <a:off x="5623639" y="3151166"/>
            <a:ext cx="201020" cy="2313353"/>
          </a:xfrm>
          <a:prstGeom prst="leftBrace">
            <a:avLst/>
          </a:prstGeom>
          <a:ln w="28575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375049" y="3840386"/>
            <a:ext cx="1504910" cy="1176845"/>
            <a:chOff x="5689463" y="3351550"/>
            <a:chExt cx="1504910" cy="1176845"/>
          </a:xfrm>
        </p:grpSpPr>
        <p:pic>
          <p:nvPicPr>
            <p:cNvPr id="1032" name="Picture 8" descr="https://assets.datacamp.com/production/course_594/author_images/RA_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1" y="3351550"/>
              <a:ext cx="769195" cy="76919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5689463" y="4029540"/>
              <a:ext cx="1504910" cy="49885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1100" b="1" dirty="0">
                  <a:solidFill>
                    <a:srgbClr val="FF6633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Microsoft R Server</a:t>
              </a:r>
            </a:p>
          </p:txBody>
        </p:sp>
      </p:grpSp>
      <p:cxnSp>
        <p:nvCxnSpPr>
          <p:cNvPr id="20" name="Straight Arrow Connector 19"/>
          <p:cNvCxnSpPr/>
          <p:nvPr/>
        </p:nvCxnSpPr>
        <p:spPr>
          <a:xfrm>
            <a:off x="5824659" y="4309552"/>
            <a:ext cx="871416" cy="1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8139470" y="3817305"/>
            <a:ext cx="1908856" cy="1199926"/>
            <a:chOff x="7295296" y="3128283"/>
            <a:chExt cx="1908856" cy="11999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3186" y="3128283"/>
              <a:ext cx="780290" cy="78029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295296" y="3829354"/>
              <a:ext cx="1908856" cy="49885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1100" b="1" dirty="0">
                  <a:solidFill>
                    <a:srgbClr val="0079D6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Azure Machine Learning</a:t>
              </a:r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 flipV="1">
            <a:off x="7657860" y="4272616"/>
            <a:ext cx="1028421" cy="12954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0282266" y="3217607"/>
            <a:ext cx="1272483" cy="1189722"/>
            <a:chOff x="10120342" y="3247468"/>
            <a:chExt cx="1272483" cy="118972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1588" y="3247468"/>
              <a:ext cx="780290" cy="78029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0120342" y="3938335"/>
              <a:ext cx="1272483" cy="49885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1100" b="1" dirty="0">
                  <a:solidFill>
                    <a:srgbClr val="0079D6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Web Application</a:t>
              </a:r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V="1">
            <a:off x="9455947" y="3636835"/>
            <a:ext cx="938515" cy="648735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104775" y="1888040"/>
            <a:ext cx="12031436" cy="4112232"/>
            <a:chOff x="-57150" y="1383215"/>
            <a:chExt cx="12031436" cy="4112232"/>
          </a:xfrm>
        </p:grpSpPr>
        <p:sp>
          <p:nvSpPr>
            <p:cNvPr id="47" name="TextBox 46"/>
            <p:cNvSpPr txBox="1"/>
            <p:nvPr/>
          </p:nvSpPr>
          <p:spPr>
            <a:xfrm>
              <a:off x="1906133" y="1399061"/>
              <a:ext cx="1189567" cy="49885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1400" b="1" dirty="0">
                  <a:ea typeface="Segoe UI Black" panose="020B0A02040204020203" pitchFamily="34" charset="0"/>
                  <a:cs typeface="Segoe UI Black" panose="020B0A02040204020203" pitchFamily="34" charset="0"/>
                </a:rPr>
                <a:t>Data Sources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3771480" y="1396813"/>
              <a:ext cx="1366619" cy="495053"/>
              <a:chOff x="3864837" y="1366348"/>
              <a:chExt cx="1366619" cy="495053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4041889" y="1366348"/>
                <a:ext cx="1189567" cy="28947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2400"/>
                  </a:spcAft>
                  <a:buClr>
                    <a:srgbClr val="A80000"/>
                  </a:buClr>
                </a:pPr>
                <a:r>
                  <a:rPr lang="en-US" sz="1400" b="1" dirty="0">
                    <a:ea typeface="Segoe UI Black" panose="020B0A02040204020203" pitchFamily="34" charset="0"/>
                    <a:cs typeface="Segoe UI Black" panose="020B0A02040204020203" pitchFamily="34" charset="0"/>
                  </a:rPr>
                  <a:t>Data Partition 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864837" y="1571927"/>
                <a:ext cx="1189567" cy="28947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2400"/>
                  </a:spcAft>
                  <a:buClr>
                    <a:srgbClr val="A80000"/>
                  </a:buClr>
                </a:pPr>
                <a:r>
                  <a:rPr lang="en-US" sz="1400" b="1" dirty="0">
                    <a:ea typeface="Segoe UI Black" panose="020B0A02040204020203" pitchFamily="34" charset="0"/>
                    <a:cs typeface="Segoe UI Black" panose="020B0A02040204020203" pitchFamily="34" charset="0"/>
                  </a:rPr>
                  <a:t>Feature Engineering </a:t>
                </a: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6160361" y="1444234"/>
              <a:ext cx="1325254" cy="427052"/>
              <a:chOff x="6183387" y="2611776"/>
              <a:chExt cx="1325254" cy="42705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6183387" y="2611776"/>
                <a:ext cx="1189567" cy="197117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2400"/>
                  </a:spcAft>
                  <a:buClr>
                    <a:srgbClr val="A80000"/>
                  </a:buClr>
                </a:pPr>
                <a:r>
                  <a:rPr lang="en-US" sz="1400" b="1" dirty="0">
                    <a:ea typeface="Segoe UI Black" panose="020B0A02040204020203" pitchFamily="34" charset="0"/>
                    <a:cs typeface="Segoe UI Black" panose="020B0A02040204020203" pitchFamily="34" charset="0"/>
                  </a:rPr>
                  <a:t>Model Training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6319074" y="2841711"/>
                <a:ext cx="1189567" cy="197117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2400"/>
                  </a:spcAft>
                  <a:buClr>
                    <a:srgbClr val="A80000"/>
                  </a:buClr>
                </a:pPr>
                <a:r>
                  <a:rPr lang="en-US" sz="1400" b="1" dirty="0">
                    <a:ea typeface="Segoe UI Black" panose="020B0A02040204020203" pitchFamily="34" charset="0"/>
                    <a:cs typeface="Segoe UI Black" panose="020B0A02040204020203" pitchFamily="34" charset="0"/>
                  </a:rPr>
                  <a:t>Predictions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174440" y="1392452"/>
              <a:ext cx="1377106" cy="322560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1400" b="1" dirty="0">
                  <a:ea typeface="Segoe UI Black" panose="020B0A02040204020203" pitchFamily="34" charset="0"/>
                  <a:cs typeface="Segoe UI Black" panose="020B0A02040204020203" pitchFamily="34" charset="0"/>
                </a:rPr>
                <a:t>Web Services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 flipV="1">
              <a:off x="-57150" y="2004295"/>
              <a:ext cx="12031436" cy="52976"/>
            </a:xfrm>
            <a:prstGeom prst="line">
              <a:avLst/>
            </a:prstGeom>
            <a:ln w="19050"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10120341" y="1383215"/>
              <a:ext cx="1420935" cy="378972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1400" b="1" dirty="0">
                  <a:ea typeface="Segoe UI Black" panose="020B0A02040204020203" pitchFamily="34" charset="0"/>
                  <a:cs typeface="Segoe UI Black" panose="020B0A02040204020203" pitchFamily="34" charset="0"/>
                </a:rPr>
                <a:t>Consumption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 flipH="1">
              <a:off x="3409706" y="1505334"/>
              <a:ext cx="363" cy="3990113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065748" y="1505334"/>
              <a:ext cx="16819" cy="3913903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7923057" y="1505334"/>
              <a:ext cx="54488" cy="3913903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9925823" y="1503747"/>
              <a:ext cx="72252" cy="3915490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63" name="Connector: Elbow 62"/>
          <p:cNvCxnSpPr>
            <a:stCxn id="1032" idx="0"/>
            <a:endCxn id="5" idx="0"/>
          </p:cNvCxnSpPr>
          <p:nvPr/>
        </p:nvCxnSpPr>
        <p:spPr>
          <a:xfrm rot="16200000" flipH="1" flipV="1">
            <a:off x="4941434" y="1695745"/>
            <a:ext cx="80110" cy="4369392"/>
          </a:xfrm>
          <a:prstGeom prst="bentConnector3">
            <a:avLst>
              <a:gd name="adj1" fmla="val -1114602"/>
            </a:avLst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" idx="3"/>
            <a:endCxn id="11" idx="1"/>
          </p:cNvCxnSpPr>
          <p:nvPr/>
        </p:nvCxnSpPr>
        <p:spPr>
          <a:xfrm flipV="1">
            <a:off x="3186938" y="4307912"/>
            <a:ext cx="857049" cy="2729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1930400" y="2005643"/>
            <a:ext cx="13469" cy="3994629"/>
          </a:xfrm>
          <a:prstGeom prst="line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88142" y="1903886"/>
            <a:ext cx="1189567" cy="49885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sz="1400" b="1" dirty="0">
                <a:ea typeface="Segoe UI Black" panose="020B0A02040204020203" pitchFamily="34" charset="0"/>
                <a:cs typeface="Segoe UI Black" panose="020B0A02040204020203" pitchFamily="34" charset="0"/>
              </a:rPr>
              <a:t>Data Streaming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838738" y="3872049"/>
            <a:ext cx="914400" cy="914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endParaRPr lang="en-US" dirty="0">
              <a:solidFill>
                <a:srgbClr val="00205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0533527" y="4859008"/>
            <a:ext cx="900259" cy="1141264"/>
            <a:chOff x="1751166" y="4790711"/>
            <a:chExt cx="900259" cy="1141264"/>
          </a:xfrm>
        </p:grpSpPr>
        <p:sp>
          <p:nvSpPr>
            <p:cNvPr id="56" name="TextBox 55"/>
            <p:cNvSpPr txBox="1"/>
            <p:nvPr/>
          </p:nvSpPr>
          <p:spPr>
            <a:xfrm>
              <a:off x="1751166" y="5433120"/>
              <a:ext cx="900259" cy="49885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1100" b="1" dirty="0">
                  <a:solidFill>
                    <a:srgbClr val="F2C811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Power BI</a:t>
              </a:r>
            </a:p>
          </p:txBody>
        </p:sp>
        <p:pic>
          <p:nvPicPr>
            <p:cNvPr id="57" name="Picture 16" descr="http://www.apkmirror.com/wp-content/themes/APKMirror/ap_resize/ap_resize.php?src=http%3A%2F%2Fwww.apkmirror.com%2Fwp-content%2Fuploads%2F2015%2F07%2F559c1518728bc.png&amp;w=96&amp;h=96&amp;q=1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7765" y="4790711"/>
              <a:ext cx="721239" cy="721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Connector: Elbow 20"/>
          <p:cNvCxnSpPr>
            <a:stCxn id="7" idx="2"/>
            <a:endCxn id="56" idx="2"/>
          </p:cNvCxnSpPr>
          <p:nvPr/>
        </p:nvCxnSpPr>
        <p:spPr>
          <a:xfrm rot="16200000" flipH="1">
            <a:off x="6428677" y="1445292"/>
            <a:ext cx="891836" cy="8218124"/>
          </a:xfrm>
          <a:prstGeom prst="bentConnector3">
            <a:avLst>
              <a:gd name="adj1" fmla="val 125633"/>
            </a:avLst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622" y="3873199"/>
            <a:ext cx="1453663" cy="1265007"/>
            <a:chOff x="48622" y="3560593"/>
            <a:chExt cx="1453663" cy="126500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828" y="3560593"/>
              <a:ext cx="892613" cy="892613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8622" y="4326745"/>
              <a:ext cx="1453663" cy="49885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2400"/>
                </a:spcAft>
                <a:buClr>
                  <a:srgbClr val="A80000"/>
                </a:buClr>
              </a:pPr>
              <a:r>
                <a:rPr lang="en-US" sz="1100" b="1" dirty="0">
                  <a:solidFill>
                    <a:srgbClr val="0079D6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Azure Stream Analytics</a:t>
              </a:r>
            </a:p>
          </p:txBody>
        </p:sp>
      </p:grpSp>
      <p:cxnSp>
        <p:nvCxnSpPr>
          <p:cNvPr id="33" name="Straight Arrow Connector 32"/>
          <p:cNvCxnSpPr>
            <a:stCxn id="12" idx="3"/>
            <a:endCxn id="5" idx="1"/>
          </p:cNvCxnSpPr>
          <p:nvPr/>
        </p:nvCxnSpPr>
        <p:spPr>
          <a:xfrm flipV="1">
            <a:off x="1384441" y="4310641"/>
            <a:ext cx="1022207" cy="8865"/>
          </a:xfrm>
          <a:prstGeom prst="straightConnector1">
            <a:avLst/>
          </a:prstGeom>
          <a:ln w="28575"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/>
          <p:cNvCxnSpPr>
            <a:stCxn id="1026" idx="2"/>
            <a:endCxn id="56" idx="2"/>
          </p:cNvCxnSpPr>
          <p:nvPr/>
        </p:nvCxnSpPr>
        <p:spPr>
          <a:xfrm rot="16200000" flipH="1">
            <a:off x="7652165" y="2668780"/>
            <a:ext cx="629520" cy="6033464"/>
          </a:xfrm>
          <a:prstGeom prst="bentConnector3">
            <a:avLst>
              <a:gd name="adj1" fmla="val 136313"/>
            </a:avLst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232915"/>
      </p:ext>
    </p:extLst>
  </p:cSld>
  <p:clrMapOvr>
    <a:masterClrMapping/>
  </p:clrMapOvr>
  <p:transition spd="slow"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226555" y="289958"/>
            <a:ext cx="1181432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End-to-end solutions with SQL Server R Services</a:t>
            </a:r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" y="1437005"/>
            <a:ext cx="9182418" cy="28321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459" y="4195212"/>
            <a:ext cx="8624946" cy="258748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25456633"/>
      </p:ext>
    </p:extLst>
  </p:cSld>
  <p:clrMapOvr>
    <a:masterClrMapping/>
  </p:clrMapOvr>
  <p:transition spd="slow">
    <p:push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04272" y="3207855"/>
            <a:ext cx="2965265" cy="126425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8000" dirty="0">
                <a:latin typeface="+mn-lt"/>
              </a:rPr>
              <a:t>Q&amp;A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470695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8251063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Common R use cases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226556" y="1478968"/>
          <a:ext cx="11759926" cy="5167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8999">
                  <a:extLst>
                    <a:ext uri="{9D8B030D-6E8A-4147-A177-3AD203B41FA5}">
                      <a16:colId xmlns:a16="http://schemas.microsoft.com/office/drawing/2014/main" val="3925515790"/>
                    </a:ext>
                  </a:extLst>
                </a:gridCol>
                <a:gridCol w="2634972">
                  <a:extLst>
                    <a:ext uri="{9D8B030D-6E8A-4147-A177-3AD203B41FA5}">
                      <a16:colId xmlns:a16="http://schemas.microsoft.com/office/drawing/2014/main" val="2928858909"/>
                    </a:ext>
                  </a:extLst>
                </a:gridCol>
                <a:gridCol w="2351985">
                  <a:extLst>
                    <a:ext uri="{9D8B030D-6E8A-4147-A177-3AD203B41FA5}">
                      <a16:colId xmlns:a16="http://schemas.microsoft.com/office/drawing/2014/main" val="3912858100"/>
                    </a:ext>
                  </a:extLst>
                </a:gridCol>
                <a:gridCol w="2351985">
                  <a:extLst>
                    <a:ext uri="{9D8B030D-6E8A-4147-A177-3AD203B41FA5}">
                      <a16:colId xmlns:a16="http://schemas.microsoft.com/office/drawing/2014/main" val="2870487234"/>
                    </a:ext>
                  </a:extLst>
                </a:gridCol>
                <a:gridCol w="2351985">
                  <a:extLst>
                    <a:ext uri="{9D8B030D-6E8A-4147-A177-3AD203B41FA5}">
                      <a16:colId xmlns:a16="http://schemas.microsoft.com/office/drawing/2014/main" val="14986748"/>
                    </a:ext>
                  </a:extLst>
                </a:gridCol>
              </a:tblGrid>
              <a:tr h="7141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Vertical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Sales &amp; Marketing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Finance &amp; Risk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Customer &amp; Channel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Operations &amp; Workforce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extLst>
                  <a:ext uri="{0D108BD9-81ED-4DB2-BD59-A6C34878D82A}">
                    <a16:rowId xmlns:a16="http://schemas.microsoft.com/office/drawing/2014/main" val="2680195036"/>
                  </a:ext>
                </a:extLst>
              </a:tr>
              <a:tr h="1396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Retail</a:t>
                      </a:r>
                      <a:endParaRPr lang="en-US" sz="2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Demand Forecasting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Loyalty Programs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Cross-sell &amp; Upsell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Customer Acquisition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Fraud Detection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Pricing Strategy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Personalization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Lifetime Customer Value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 Segmentation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Store Location Demographics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Supply Chain Management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Inventory Management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extLst>
                  <a:ext uri="{0D108BD9-81ED-4DB2-BD59-A6C34878D82A}">
                    <a16:rowId xmlns:a16="http://schemas.microsoft.com/office/drawing/2014/main" val="3842808109"/>
                  </a:ext>
                </a:extLst>
              </a:tr>
              <a:tr h="1396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Financial Services </a:t>
                      </a:r>
                      <a:endParaRPr lang="en-US" sz="2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Customer Churn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Loyalty Programs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Cross-sell &amp; Upsell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Customer Acquisition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Fraud Detection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Risk&amp; Compliance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Loan Defaults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Lifetime Customer Value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Call Center Optimization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Pay for Performance 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extLst>
                  <a:ext uri="{0D108BD9-81ED-4DB2-BD59-A6C34878D82A}">
                    <a16:rowId xmlns:a16="http://schemas.microsoft.com/office/drawing/2014/main" val="2188053825"/>
                  </a:ext>
                </a:extLst>
              </a:tr>
              <a:tr h="6410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 </a:t>
                      </a:r>
                      <a:endParaRPr lang="en-US" sz="2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Marketing Mix Optimization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Patient Acquisition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Fraud Detection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Bill Collection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Population Health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Patient Demographics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Operational Efficiency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Pay for Performance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extLst>
                  <a:ext uri="{0D108BD9-81ED-4DB2-BD59-A6C34878D82A}">
                    <a16:rowId xmlns:a16="http://schemas.microsoft.com/office/drawing/2014/main" val="3381985933"/>
                  </a:ext>
                </a:extLst>
              </a:tr>
              <a:tr h="10189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Manufacturing</a:t>
                      </a:r>
                      <a:endParaRPr lang="en-US" sz="2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Demand Forecasting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Marketing mix Optimization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Pricing Strategy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Perf Risk Management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Supply Chain Optimization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Remote Monitoring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Predictive Maintenance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98425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Asset Management 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38" marR="9338" marT="9338" marB="9338" anchor="ctr"/>
                </a:tc>
                <a:extLst>
                  <a:ext uri="{0D108BD9-81ED-4DB2-BD59-A6C34878D82A}">
                    <a16:rowId xmlns:a16="http://schemas.microsoft.com/office/drawing/2014/main" val="3668022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7869070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42662" y="2677656"/>
            <a:ext cx="5870601" cy="126425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8000" dirty="0">
                <a:latin typeface="+mn-lt"/>
              </a:rPr>
              <a:t>THANK YOU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4349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8251063" cy="899537"/>
          </a:xfrm>
        </p:spPr>
        <p:txBody>
          <a:bodyPr/>
          <a:lstStyle/>
          <a:p>
            <a:r>
              <a:rPr lang="en-US" sz="4800" b="1" kern="0" dirty="0">
                <a:solidFill>
                  <a:srgbClr val="FFFFFF"/>
                </a:solidFill>
                <a:ea typeface="Segoe UI" pitchFamily="34" charset="0"/>
              </a:rPr>
              <a:t>R adoption is on a Tear</a:t>
            </a:r>
            <a:endParaRPr lang="en-US" sz="4705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05967" y="1756046"/>
            <a:ext cx="4386942" cy="766811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In-Memory Operation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1489266"/>
            <a:ext cx="4143377" cy="1390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2936460"/>
            <a:ext cx="4369208" cy="17371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5120097"/>
            <a:ext cx="4133417" cy="155132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05968" y="5530485"/>
            <a:ext cx="4887685" cy="730544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Lack of Parallelism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005968" y="3524246"/>
            <a:ext cx="4887685" cy="1149369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Expensive Data Movement </a:t>
            </a:r>
          </a:p>
          <a:p>
            <a:pPr marL="50297" indent="0" defTabSz="896386">
              <a:spcAft>
                <a:spcPts val="196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&amp; Duplication</a:t>
            </a:r>
          </a:p>
        </p:txBody>
      </p:sp>
    </p:spTree>
    <p:extLst>
      <p:ext uri="{BB962C8B-B14F-4D97-AF65-F5344CB8AC3E}">
        <p14:creationId xmlns:p14="http://schemas.microsoft.com/office/powerpoint/2010/main" val="1489226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C8E9A9C3-9781-452A-B202-E941F0285C8C}"/>
  <p:tag name="ATHENA.CUSTOMXMLCONTENT" val="&lt;?xml version=&quot;1.0&quot;?&gt;&lt;athena xmlns=&quot;http://schemas.microsoft.com/edu/athena&quot; version=&quot;0.1.4983.0&quot;&gt;&lt;timings duration=&quot;112202&quot;/&gt;&lt;/athen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1823715-C171-498A-8DB3-62A98E8D1D63}"/>
  <p:tag name="ATHENA.CUSTOMXMLCONTENT" val="&lt;?xml version=&quot;1.0&quot;?&gt;&lt;athena xmlns=&quot;http://schemas.microsoft.com/edu/athena&quot; version=&quot;0.1.4983.0&quot;&gt;&lt;media streamable=&quot;true&quot; recordStart=&quot;0&quot; recordEnd=&quot;112202&quot; recordLength=&quot;112268&quot; audioOnly=&quot;true&quot; start=&quot;0&quot; end=&quot;112202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FY15 Enterprise identity theme">
  <a:themeElements>
    <a:clrScheme name="Custom 6">
      <a:dk1>
        <a:srgbClr val="505050"/>
      </a:dk1>
      <a:lt1>
        <a:sysClr val="window" lastClr="FFFFFF"/>
      </a:lt1>
      <a:dk2>
        <a:srgbClr val="0072C6"/>
      </a:dk2>
      <a:lt2>
        <a:srgbClr val="000000"/>
      </a:lt2>
      <a:accent1>
        <a:srgbClr val="107C10"/>
      </a:accent1>
      <a:accent2>
        <a:srgbClr val="FFB9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969696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6 Data-Platform-University Presentation Template_16x9_Light_v03.potx" id="{58B4A1CF-F085-4ABA-94CC-F0D900AA051D}" vid="{BA652E2E-C4C6-4AAC-8989-B1AE7A7E16E1}"/>
    </a:ext>
  </a:extLst>
</a:theme>
</file>

<file path=ppt/theme/theme3.xml><?xml version="1.0" encoding="utf-8"?>
<a:theme xmlns:a="http://schemas.openxmlformats.org/drawingml/2006/main" name="STB Conversations 2013">
  <a:themeElements>
    <a:clrScheme name="STB 2013 colors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DC3C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 defTabSz="932472" fontAlgn="base">
          <a:lnSpc>
            <a:spcPct val="90000"/>
          </a:lnSpc>
          <a:spcBef>
            <a:spcPct val="0"/>
          </a:spcBef>
          <a:spcAft>
            <a:spcPct val="0"/>
          </a:spcAft>
          <a:buFont typeface="Wingdings 3" panose="05040102010807070707" pitchFamily="18" charset="2"/>
          <a:buChar char="Æ"/>
          <a:defRPr sz="2000" b="1" dirty="0" err="1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2400"/>
          </a:spcAft>
          <a:buClr>
            <a:srgbClr val="A80000"/>
          </a:buClr>
          <a:defRPr dirty="0" smtClean="0">
            <a:solidFill>
              <a:srgbClr val="002050"/>
            </a:solidFill>
            <a:latin typeface="Segoe UI Black" panose="020B0A02040204020203" pitchFamily="34" charset="0"/>
            <a:ea typeface="Segoe UI Black" panose="020B0A02040204020203" pitchFamily="34" charset="0"/>
            <a:cs typeface="Segoe UI Black" panose="020B0A02040204020203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5-50031_June-2016_Machine_Learning_Analytics_Data_Science_Conference_Template">
  <a:themeElements>
    <a:clrScheme name="June 2016 Machine Learning ADS Conf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A80000"/>
      </a:accent1>
      <a:accent2>
        <a:srgbClr val="00188F"/>
      </a:accent2>
      <a:accent3>
        <a:srgbClr val="32145A"/>
      </a:accent3>
      <a:accent4>
        <a:srgbClr val="002050"/>
      </a:accent4>
      <a:accent5>
        <a:srgbClr val="008272"/>
      </a:accent5>
      <a:accent6>
        <a:srgbClr val="D83B01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June-2016_Machine_Learning_Analytics_Data_Science_Conference_Template.potx" id="{70BF1D1B-C620-461F-A1BC-E3A6603D20FA}" vid="{13D8E489-FDD9-4070-A269-587E7932F85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athena xmlns="http://schemas.microsoft.com/edu/athena" version="0.1.4983.0">
  <media streamable="true" recordStart="0" recordEnd="112202" recordLength="112268" audioOnly="true" start="0" end="112202" audioFormat="{00001610-0000-0010-8000-00AA00389B71}" audioRate="44100" muted="false" volume="0.8" fadeIn="0" fadeOut="0" videoFormat="{34363248-0000-0010-8000-00AA00389B71}" videoRate="15" videoWidth="256" videoHeight="256"/>
</athena>
</file>

<file path=customXml/item2.xml><?xml version="1.0" encoding="utf-8"?>
<athena xmlns="http://schemas.microsoft.com/edu/athena" version="0.1.4983.0">
  <timings duration="112202"/>
</athena>
</file>

<file path=customXml/itemProps1.xml><?xml version="1.0" encoding="utf-8"?>
<ds:datastoreItem xmlns:ds="http://schemas.openxmlformats.org/officeDocument/2006/customXml" ds:itemID="{1A279D07-121A-410D-9DA8-8C591C24AFE1}">
  <ds:schemaRefs>
    <ds:schemaRef ds:uri="http://schemas.microsoft.com/edu/athena"/>
  </ds:schemaRefs>
</ds:datastoreItem>
</file>

<file path=customXml/itemProps2.xml><?xml version="1.0" encoding="utf-8"?>
<ds:datastoreItem xmlns:ds="http://schemas.openxmlformats.org/officeDocument/2006/customXml" ds:itemID="{A4292DBD-A217-4341-80FC-3D4C5C6A9855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33681</TotalTime>
  <Words>3168</Words>
  <Application>Microsoft Office PowerPoint</Application>
  <PresentationFormat>Widescreen</PresentationFormat>
  <Paragraphs>735</Paragraphs>
  <Slides>80</Slides>
  <Notes>54</Notes>
  <HiddenSlides>0</HiddenSlides>
  <MMClips>1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80</vt:i4>
      </vt:variant>
    </vt:vector>
  </HeadingPairs>
  <TitlesOfParts>
    <vt:vector size="103" baseType="lpstr">
      <vt:lpstr>Microsoft YaHei</vt:lpstr>
      <vt:lpstr>MS PGothic</vt:lpstr>
      <vt:lpstr>MS PGothic</vt:lpstr>
      <vt:lpstr>Segoe UI (Body)</vt:lpstr>
      <vt:lpstr>Arial</vt:lpstr>
      <vt:lpstr>Calibri</vt:lpstr>
      <vt:lpstr>Calibri Light</vt:lpstr>
      <vt:lpstr>Cambria Math</vt:lpstr>
      <vt:lpstr>Consolas</vt:lpstr>
      <vt:lpstr>Courier New</vt:lpstr>
      <vt:lpstr>Microsoft Sans Serif</vt:lpstr>
      <vt:lpstr>Segoe UI</vt:lpstr>
      <vt:lpstr>Segoe UI Black</vt:lpstr>
      <vt:lpstr>Segoe UI Light</vt:lpstr>
      <vt:lpstr>Segoe UI Semibold</vt:lpstr>
      <vt:lpstr>Symbol</vt:lpstr>
      <vt:lpstr>Times New Roman</vt:lpstr>
      <vt:lpstr>Wingdings</vt:lpstr>
      <vt:lpstr>Wingdings 3</vt:lpstr>
      <vt:lpstr>Office Theme</vt:lpstr>
      <vt:lpstr>7_FY15 Enterprise identity theme</vt:lpstr>
      <vt:lpstr>STB Conversations 2013</vt:lpstr>
      <vt:lpstr>5-50031_June-2016_Machine_Learning_Analytics_Data_Science_Conference_Template</vt:lpstr>
      <vt:lpstr>  Scalable Data Analytics Using R: Single Machines to Spark Clusters</vt:lpstr>
      <vt:lpstr>Tutorial Outline</vt:lpstr>
      <vt:lpstr>Introduction - Scaling your R scripts </vt:lpstr>
      <vt:lpstr>Introduction</vt:lpstr>
      <vt:lpstr>PowerPoint Presentation</vt:lpstr>
      <vt:lpstr>R ranks #5 in IEEE Spectrum July 2016  </vt:lpstr>
      <vt:lpstr>Preferred language by Analytics Pros</vt:lpstr>
      <vt:lpstr>Common R use cases</vt:lpstr>
      <vt:lpstr>R adoption is on a Tear</vt:lpstr>
      <vt:lpstr>Open source R is not enterprise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Server: scale-out R, Enterprise Class! </vt:lpstr>
      <vt:lpstr>Parallelized &amp; Distributed Analytics </vt:lpstr>
      <vt:lpstr>Portable across multiple platforms </vt:lpstr>
      <vt:lpstr>ScaleR: parallel + Big Data </vt:lpstr>
      <vt:lpstr>PowerPoint Presentation</vt:lpstr>
      <vt:lpstr>PowerPoint Presentation</vt:lpstr>
      <vt:lpstr>PowerPoint Presentation</vt:lpstr>
      <vt:lpstr>PowerPoint Presentation</vt:lpstr>
      <vt:lpstr>Hands-on Tutorial: Airline Arrival Delay Prediction using R Server and Spark</vt:lpstr>
      <vt:lpstr>R Server Hadoop Architecture </vt:lpstr>
      <vt:lpstr>R Server on Hadoop/HDInsight scales to hundreds of nodes, billions of rows and terabytes of data  </vt:lpstr>
      <vt:lpstr>Typical advanced analytics lifecycle</vt:lpstr>
      <vt:lpstr>Airline Arrival Delay Prediction Demo</vt:lpstr>
      <vt:lpstr>Airline data set</vt:lpstr>
      <vt:lpstr>Weather data set</vt:lpstr>
      <vt:lpstr>Provisioning a cluster with R Server</vt:lpstr>
      <vt:lpstr>Scaling a cluster</vt:lpstr>
      <vt:lpstr>Clean and Join using SparkR in R Server</vt:lpstr>
      <vt:lpstr>Train, Score, and Evaluate using R Server</vt:lpstr>
      <vt:lpstr>Publish Web Service from R</vt:lpstr>
      <vt:lpstr>Demo Technologies</vt:lpstr>
      <vt:lpstr>PowerPoint Presentation</vt:lpstr>
      <vt:lpstr>Hands-on Tutorial: Using SparkR and sparklyr with 2013 NYCTaxi Data</vt:lpstr>
      <vt:lpstr>PowerPoint Presentation</vt:lpstr>
      <vt:lpstr>Practical examples and case studies</vt:lpstr>
      <vt:lpstr>Exploration and Visualization using SparkSQL and R</vt:lpstr>
      <vt:lpstr>PowerPoint Presentation</vt:lpstr>
      <vt:lpstr>Parallel models: training many parallel models for hierarchical time series optimization</vt:lpstr>
      <vt:lpstr>Motivation</vt:lpstr>
      <vt:lpstr>Hierarchical Time Series (HTS) Example</vt:lpstr>
      <vt:lpstr>Real life example</vt:lpstr>
      <vt:lpstr>Search space complexity</vt:lpstr>
      <vt:lpstr>Iterative optimization</vt:lpstr>
      <vt:lpstr>RESULTS (LAST ROUND)   DEFAULT HIERARCHY VARYING PARAMETERS  Minimum MAPE:  6.789 %  Optimal historical window for top-down proportions:  3 months  Optimal method for distributing forecasts within the hierarchy:  Bottom-up  Optimal forecasting method:  Arima  Number of jobs:  84  Total execution time:  7.183 min. Average run execution time:  1.872 min.     DEFAULT PARAMETERS VARYING HIERARCHY  Minimum obtained MAPE:  6.789 %  Best vars to run statistical forecast on:   Commodity, Container Number of jobs:  200  Total execution time:  695.7 min.  Average run execution time:  144.6 min. </vt:lpstr>
      <vt:lpstr>Results</vt:lpstr>
      <vt:lpstr>Reference</vt:lpstr>
      <vt:lpstr>Distributed model training and parameter optimization: Learning Curves on Big Data</vt:lpstr>
      <vt:lpstr>PowerPoint Presentation</vt:lpstr>
      <vt:lpstr>PowerPoint Presentation</vt:lpstr>
      <vt:lpstr>PowerPoint Presentation</vt:lpstr>
      <vt:lpstr>sim_data</vt:lpstr>
      <vt:lpstr>Dynamic Sampling</vt:lpstr>
      <vt:lpstr>Dynamic Scoring</vt:lpstr>
      <vt:lpstr>PowerPoint Presentation</vt:lpstr>
      <vt:lpstr>PowerPoint Presentation</vt:lpstr>
      <vt:lpstr>Tuning Boosted Trees</vt:lpstr>
      <vt:lpstr>Examples with Real Data </vt:lpstr>
      <vt:lpstr>PowerPoint Presentation</vt:lpstr>
      <vt:lpstr>PowerPoint Presentation</vt:lpstr>
      <vt:lpstr>Overview of open libraries of R templates and examples</vt:lpstr>
      <vt:lpstr>Overview of open libraries of R templates</vt:lpstr>
      <vt:lpstr>Cortana Intelligence Gallery</vt:lpstr>
      <vt:lpstr>An end-to-end solution with R Server and Spark</vt:lpstr>
      <vt:lpstr>Scale on big data - R Server + Azure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KDD Tutorial</dc:title>
  <dc:creator>Katherine Zhao</dc:creator>
  <cp:lastModifiedBy>Katherine Zhao</cp:lastModifiedBy>
  <cp:revision>1926</cp:revision>
  <dcterms:created xsi:type="dcterms:W3CDTF">2016-06-20T13:42:40Z</dcterms:created>
  <dcterms:modified xsi:type="dcterms:W3CDTF">2016-08-19T14:13:54Z</dcterms:modified>
</cp:coreProperties>
</file>